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4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7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8.xml" ContentType="application/vnd.openxmlformats-officedocument.presentationml.notesSlide+xml"/>
  <Override PartName="/ppt/tags/tag49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23" r:id="rId2"/>
    <p:sldId id="435" r:id="rId3"/>
    <p:sldId id="440" r:id="rId4"/>
    <p:sldId id="444" r:id="rId5"/>
    <p:sldId id="445" r:id="rId6"/>
    <p:sldId id="447" r:id="rId7"/>
    <p:sldId id="448" r:id="rId8"/>
    <p:sldId id="449" r:id="rId9"/>
    <p:sldId id="450" r:id="rId10"/>
    <p:sldId id="441" r:id="rId11"/>
    <p:sldId id="442" r:id="rId12"/>
    <p:sldId id="443" r:id="rId13"/>
    <p:sldId id="451" r:id="rId14"/>
    <p:sldId id="436" r:id="rId15"/>
  </p:sldIdLst>
  <p:sldSz cx="9144000" cy="5143500" type="screen16x9"/>
  <p:notesSz cx="6858000" cy="9144000"/>
  <p:custDataLst>
    <p:tags r:id="rId1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Quick guide" id="{53D28D6B-1B6D-4E3A-A143-8092D886512B}">
          <p14:sldIdLst>
            <p14:sldId id="423"/>
            <p14:sldId id="435"/>
            <p14:sldId id="440"/>
            <p14:sldId id="444"/>
            <p14:sldId id="445"/>
            <p14:sldId id="447"/>
            <p14:sldId id="448"/>
            <p14:sldId id="449"/>
            <p14:sldId id="450"/>
            <p14:sldId id="441"/>
            <p14:sldId id="442"/>
            <p14:sldId id="443"/>
            <p14:sldId id="451"/>
            <p14:sldId id="436"/>
          </p14:sldIdLst>
        </p14:section>
        <p14:section name="Slides" id="{5D964D4D-B45C-41B8-8D71-E8AD6D248A9E}">
          <p14:sldIdLst/>
        </p14:section>
      </p14:sectionLst>
    </p:ext>
    <p:ext uri="{EFAFB233-063F-42B5-8137-9DF3F51BA10A}">
      <p15:sldGuideLst xmlns:p15="http://schemas.microsoft.com/office/powerpoint/2012/main">
        <p15:guide id="4" orient="horz" pos="796" userDrawn="1">
          <p15:clr>
            <a:srgbClr val="A4A3A4"/>
          </p15:clr>
        </p15:guide>
        <p15:guide id="5" orient="horz" pos="1531">
          <p15:clr>
            <a:srgbClr val="A4A3A4"/>
          </p15:clr>
        </p15:guide>
        <p15:guide id="6" orient="horz" pos="2267">
          <p15:clr>
            <a:srgbClr val="A4A3A4"/>
          </p15:clr>
        </p15:guide>
        <p15:guide id="7" orient="horz" pos="3003">
          <p15:clr>
            <a:srgbClr val="A4A3A4"/>
          </p15:clr>
        </p15:guide>
        <p15:guide id="8" orient="horz" pos="395" userDrawn="1">
          <p15:clr>
            <a:srgbClr val="A4A3A4"/>
          </p15:clr>
        </p15:guide>
        <p15:guide id="9" orient="horz" pos="276">
          <p15:clr>
            <a:srgbClr val="A4A3A4"/>
          </p15:clr>
        </p15:guide>
        <p15:guide id="10" orient="horz" pos="3124">
          <p15:clr>
            <a:srgbClr val="A4A3A4"/>
          </p15:clr>
        </p15:guide>
        <p15:guide id="11" pos="117" userDrawn="1">
          <p15:clr>
            <a:srgbClr val="A4A3A4"/>
          </p15:clr>
        </p15:guide>
        <p15:guide id="12" pos="1119" userDrawn="1">
          <p15:clr>
            <a:srgbClr val="A4A3A4"/>
          </p15:clr>
        </p15:guide>
        <p15:guide id="14" pos="1622" userDrawn="1">
          <p15:clr>
            <a:srgbClr val="A4A3A4"/>
          </p15:clr>
        </p15:guide>
        <p15:guide id="15" pos="2124" userDrawn="1">
          <p15:clr>
            <a:srgbClr val="A4A3A4"/>
          </p15:clr>
        </p15:guide>
        <p15:guide id="16" pos="2628" userDrawn="1">
          <p15:clr>
            <a:srgbClr val="A4A3A4"/>
          </p15:clr>
        </p15:guide>
        <p15:guide id="17" pos="3132" userDrawn="1">
          <p15:clr>
            <a:srgbClr val="A4A3A4"/>
          </p15:clr>
        </p15:guide>
        <p15:guide id="18" pos="3635" userDrawn="1">
          <p15:clr>
            <a:srgbClr val="A4A3A4"/>
          </p15:clr>
        </p15:guide>
        <p15:guide id="19" pos="4137" userDrawn="1">
          <p15:clr>
            <a:srgbClr val="A4A3A4"/>
          </p15:clr>
        </p15:guide>
        <p15:guide id="20" pos="4640" userDrawn="1">
          <p15:clr>
            <a:srgbClr val="A4A3A4"/>
          </p15:clr>
        </p15:guide>
        <p15:guide id="21" pos="5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7102A9-8310-4765-A935-A1911B00CA5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3979" autoAdjust="0"/>
  </p:normalViewPr>
  <p:slideViewPr>
    <p:cSldViewPr snapToGrid="0" snapToObjects="1">
      <p:cViewPr varScale="1">
        <p:scale>
          <a:sx n="153" d="100"/>
          <a:sy n="153" d="100"/>
        </p:scale>
        <p:origin x="480" y="168"/>
      </p:cViewPr>
      <p:guideLst>
        <p:guide orient="horz" pos="796"/>
        <p:guide orient="horz" pos="1531"/>
        <p:guide orient="horz" pos="2267"/>
        <p:guide orient="horz" pos="3003"/>
        <p:guide orient="horz" pos="395"/>
        <p:guide orient="horz" pos="276"/>
        <p:guide orient="horz" pos="3124"/>
        <p:guide pos="117"/>
        <p:guide pos="1119"/>
        <p:guide pos="1622"/>
        <p:guide pos="2124"/>
        <p:guide pos="2628"/>
        <p:guide pos="3132"/>
        <p:guide pos="3635"/>
        <p:guide pos="4137"/>
        <p:guide pos="4640"/>
        <p:guide pos="5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" d="2"/>
        <a:sy n="1" d="2"/>
      </p:scale>
      <p:origin x="0" y="0"/>
    </p:cViewPr>
  </p:sorterViewPr>
  <p:notesViewPr>
    <p:cSldViewPr snapToGrid="0" snapToObjects="1">
      <p:cViewPr varScale="1">
        <p:scale>
          <a:sx n="52" d="100"/>
          <a:sy n="52" d="100"/>
        </p:scale>
        <p:origin x="2680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32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 dirty="0"/>
              <a:t>Header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GB" dirty="0"/>
              <a:t>06/12/2016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 dirty="0" err="1"/>
              <a:t>Footer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8F7E6-B01D-4411-A16D-8FD4ACE6345E}" type="slidenum">
              <a:rPr lang="de-DE" smtClean="0"/>
              <a:t>‹nº›</a:t>
            </a:fld>
            <a:endParaRPr lang="de-DE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968918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 dirty="0"/>
              <a:t>Header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04DC9-95FE-4B10-9E99-CB2E445B4BE9}" type="datetimeFigureOut">
              <a:rPr lang="en-GB" smtClean="0"/>
              <a:t>29/11/2019</a:t>
            </a:fld>
            <a:endParaRPr lang="en-GB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381000" y="4343400"/>
            <a:ext cx="6096000" cy="41033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dirty="0"/>
              <a:t>Footer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C50E0-3D2F-4919-A698-86375444C62D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928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58775" indent="-176213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41338" indent="-182563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715963" indent="-174625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898525" indent="-182563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n-US"/>
              <a:t>1 | 1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3903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9521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5496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1730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886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74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961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811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4662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3.png"/><Relationship Id="rId2" Type="http://schemas.openxmlformats.org/officeDocument/2006/relationships/tags" Target="../tags/tag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4.png"/><Relationship Id="rId2" Type="http://schemas.openxmlformats.org/officeDocument/2006/relationships/tags" Target="../tags/tag1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5.png"/><Relationship Id="rId2" Type="http://schemas.openxmlformats.org/officeDocument/2006/relationships/tags" Target="../tags/tag2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tags" Target="../tags/tag29.xml"/><Relationship Id="rId7" Type="http://schemas.openxmlformats.org/officeDocument/2006/relationships/image" Target="../media/image6.png"/><Relationship Id="rId2" Type="http://schemas.openxmlformats.org/officeDocument/2006/relationships/tags" Target="../tags/tag2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11" Type="http://schemas.openxmlformats.org/officeDocument/2006/relationships/image" Target="../media/image10.sv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9.pn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11.jpg"/><Relationship Id="rId2" Type="http://schemas.openxmlformats.org/officeDocument/2006/relationships/tags" Target="../tags/tag30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315433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68" name="think-cell Folie" r:id="rId6" imgW="270" imgH="270" progId="TCLayout.ActiveDocument.1">
                  <p:embed/>
                </p:oleObj>
              </mc:Choice>
              <mc:Fallback>
                <p:oleObj name="think-cell Foli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316183F5-B8A3-4FCC-8DC3-2ECF9C869ED5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GB" sz="4400" b="1" i="0" baseline="0" dirty="0">
              <a:solidFill>
                <a:schemeClr val="tx1"/>
              </a:solidFill>
              <a:latin typeface="Arial" panose="020B0604020202020204" pitchFamily="34" charset="0"/>
              <a:ea typeface="Genev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8" name="Picture 96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912" y="441325"/>
            <a:ext cx="8772526" cy="451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982662" y="4162521"/>
            <a:ext cx="7186612" cy="193899"/>
          </a:xfrm>
        </p:spPr>
        <p:txBody>
          <a:bodyPr/>
          <a:lstStyle>
            <a:lvl1pPr marL="0" indent="0"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Author, date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 bwMode="gray">
          <a:xfrm>
            <a:off x="978102" y="3486658"/>
            <a:ext cx="7185713" cy="541687"/>
          </a:xfrm>
        </p:spPr>
        <p:txBody>
          <a:bodyPr anchor="b"/>
          <a:lstStyle>
            <a:lvl1pPr>
              <a:lnSpc>
                <a:spcPct val="8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the presentation</a:t>
            </a: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7767501" y="106363"/>
            <a:ext cx="1193937" cy="221456"/>
            <a:chOff x="8174038" y="147638"/>
            <a:chExt cx="787400" cy="146050"/>
          </a:xfrm>
        </p:grpSpPr>
        <p:sp>
          <p:nvSpPr>
            <p:cNvPr id="10" name="AutoShape 89"/>
            <p:cNvSpPr>
              <a:spLocks noChangeAspect="1" noChangeArrowheads="1" noTextEdit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2" name="Rectangle 91"/>
            <p:cNvSpPr>
              <a:spLocks noChangeArrowheads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4" name="Rectangle 92"/>
            <p:cNvSpPr>
              <a:spLocks noChangeArrowheads="1"/>
            </p:cNvSpPr>
            <p:nvPr userDrawn="1"/>
          </p:nvSpPr>
          <p:spPr bwMode="auto">
            <a:xfrm>
              <a:off x="8855076" y="187326"/>
              <a:ext cx="68263" cy="66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5" name="Freeform 93"/>
            <p:cNvSpPr>
              <a:spLocks/>
            </p:cNvSpPr>
            <p:nvPr userDrawn="1"/>
          </p:nvSpPr>
          <p:spPr bwMode="auto">
            <a:xfrm>
              <a:off x="8621713" y="185738"/>
              <a:ext cx="65088" cy="69850"/>
            </a:xfrm>
            <a:custGeom>
              <a:avLst/>
              <a:gdLst>
                <a:gd name="T0" fmla="*/ 21 w 40"/>
                <a:gd name="T1" fmla="*/ 18 h 44"/>
                <a:gd name="T2" fmla="*/ 21 w 40"/>
                <a:gd name="T3" fmla="*/ 26 h 44"/>
                <a:gd name="T4" fmla="*/ 31 w 40"/>
                <a:gd name="T5" fmla="*/ 26 h 44"/>
                <a:gd name="T6" fmla="*/ 31 w 40"/>
                <a:gd name="T7" fmla="*/ 33 h 44"/>
                <a:gd name="T8" fmla="*/ 22 w 40"/>
                <a:gd name="T9" fmla="*/ 36 h 44"/>
                <a:gd name="T10" fmla="*/ 8 w 40"/>
                <a:gd name="T11" fmla="*/ 22 h 44"/>
                <a:gd name="T12" fmla="*/ 22 w 40"/>
                <a:gd name="T13" fmla="*/ 8 h 44"/>
                <a:gd name="T14" fmla="*/ 33 w 40"/>
                <a:gd name="T15" fmla="*/ 12 h 44"/>
                <a:gd name="T16" fmla="*/ 33 w 40"/>
                <a:gd name="T17" fmla="*/ 12 h 44"/>
                <a:gd name="T18" fmla="*/ 39 w 40"/>
                <a:gd name="T19" fmla="*/ 7 h 44"/>
                <a:gd name="T20" fmla="*/ 38 w 40"/>
                <a:gd name="T21" fmla="*/ 7 h 44"/>
                <a:gd name="T22" fmla="*/ 22 w 40"/>
                <a:gd name="T23" fmla="*/ 0 h 44"/>
                <a:gd name="T24" fmla="*/ 0 w 40"/>
                <a:gd name="T25" fmla="*/ 22 h 44"/>
                <a:gd name="T26" fmla="*/ 22 w 40"/>
                <a:gd name="T27" fmla="*/ 44 h 44"/>
                <a:gd name="T28" fmla="*/ 40 w 40"/>
                <a:gd name="T29" fmla="*/ 36 h 44"/>
                <a:gd name="T30" fmla="*/ 40 w 40"/>
                <a:gd name="T31" fmla="*/ 35 h 44"/>
                <a:gd name="T32" fmla="*/ 40 w 40"/>
                <a:gd name="T33" fmla="*/ 18 h 44"/>
                <a:gd name="T34" fmla="*/ 21 w 40"/>
                <a:gd name="T3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4">
                  <a:moveTo>
                    <a:pt x="21" y="18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9" y="35"/>
                    <a:pt x="26" y="36"/>
                    <a:pt x="22" y="36"/>
                  </a:cubicBezTo>
                  <a:cubicBezTo>
                    <a:pt x="14" y="36"/>
                    <a:pt x="8" y="31"/>
                    <a:pt x="8" y="22"/>
                  </a:cubicBezTo>
                  <a:cubicBezTo>
                    <a:pt x="8" y="13"/>
                    <a:pt x="14" y="8"/>
                    <a:pt x="22" y="8"/>
                  </a:cubicBezTo>
                  <a:cubicBezTo>
                    <a:pt x="26" y="8"/>
                    <a:pt x="30" y="9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4" y="3"/>
                    <a:pt x="29" y="0"/>
                    <a:pt x="22" y="0"/>
                  </a:cubicBezTo>
                  <a:cubicBezTo>
                    <a:pt x="9" y="0"/>
                    <a:pt x="0" y="9"/>
                    <a:pt x="0" y="22"/>
                  </a:cubicBezTo>
                  <a:cubicBezTo>
                    <a:pt x="0" y="35"/>
                    <a:pt x="9" y="44"/>
                    <a:pt x="22" y="44"/>
                  </a:cubicBezTo>
                  <a:cubicBezTo>
                    <a:pt x="29" y="44"/>
                    <a:pt x="36" y="41"/>
                    <a:pt x="40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18"/>
                    <a:pt x="40" y="18"/>
                    <a:pt x="40" y="18"/>
                  </a:cubicBez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6" name="Freeform 94"/>
            <p:cNvSpPr>
              <a:spLocks/>
            </p:cNvSpPr>
            <p:nvPr userDrawn="1"/>
          </p:nvSpPr>
          <p:spPr bwMode="auto">
            <a:xfrm>
              <a:off x="8702676" y="187326"/>
              <a:ext cx="50800" cy="66675"/>
            </a:xfrm>
            <a:custGeom>
              <a:avLst/>
              <a:gdLst>
                <a:gd name="T0" fmla="*/ 32 w 32"/>
                <a:gd name="T1" fmla="*/ 8 h 42"/>
                <a:gd name="T2" fmla="*/ 32 w 32"/>
                <a:gd name="T3" fmla="*/ 0 h 42"/>
                <a:gd name="T4" fmla="*/ 0 w 32"/>
                <a:gd name="T5" fmla="*/ 0 h 42"/>
                <a:gd name="T6" fmla="*/ 0 w 32"/>
                <a:gd name="T7" fmla="*/ 42 h 42"/>
                <a:gd name="T8" fmla="*/ 9 w 32"/>
                <a:gd name="T9" fmla="*/ 42 h 42"/>
                <a:gd name="T10" fmla="*/ 9 w 32"/>
                <a:gd name="T11" fmla="*/ 25 h 42"/>
                <a:gd name="T12" fmla="*/ 31 w 32"/>
                <a:gd name="T13" fmla="*/ 25 h 42"/>
                <a:gd name="T14" fmla="*/ 31 w 32"/>
                <a:gd name="T15" fmla="*/ 18 h 42"/>
                <a:gd name="T16" fmla="*/ 9 w 32"/>
                <a:gd name="T17" fmla="*/ 18 h 42"/>
                <a:gd name="T18" fmla="*/ 9 w 32"/>
                <a:gd name="T19" fmla="*/ 8 h 42"/>
                <a:gd name="T20" fmla="*/ 32 w 32"/>
                <a:gd name="T21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42">
                  <a:moveTo>
                    <a:pt x="32" y="8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9" y="42"/>
                  </a:lnTo>
                  <a:lnTo>
                    <a:pt x="9" y="25"/>
                  </a:lnTo>
                  <a:lnTo>
                    <a:pt x="31" y="25"/>
                  </a:lnTo>
                  <a:lnTo>
                    <a:pt x="31" y="18"/>
                  </a:lnTo>
                  <a:lnTo>
                    <a:pt x="9" y="18"/>
                  </a:lnTo>
                  <a:lnTo>
                    <a:pt x="9" y="8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7" name="Freeform 95"/>
            <p:cNvSpPr>
              <a:spLocks/>
            </p:cNvSpPr>
            <p:nvPr userDrawn="1"/>
          </p:nvSpPr>
          <p:spPr bwMode="auto">
            <a:xfrm>
              <a:off x="8761413" y="187326"/>
              <a:ext cx="50800" cy="66675"/>
            </a:xfrm>
            <a:custGeom>
              <a:avLst/>
              <a:gdLst>
                <a:gd name="T0" fmla="*/ 0 w 32"/>
                <a:gd name="T1" fmla="*/ 0 h 42"/>
                <a:gd name="T2" fmla="*/ 0 w 32"/>
                <a:gd name="T3" fmla="*/ 8 h 42"/>
                <a:gd name="T4" fmla="*/ 11 w 32"/>
                <a:gd name="T5" fmla="*/ 8 h 42"/>
                <a:gd name="T6" fmla="*/ 11 w 32"/>
                <a:gd name="T7" fmla="*/ 42 h 42"/>
                <a:gd name="T8" fmla="*/ 20 w 32"/>
                <a:gd name="T9" fmla="*/ 42 h 42"/>
                <a:gd name="T10" fmla="*/ 20 w 32"/>
                <a:gd name="T11" fmla="*/ 8 h 42"/>
                <a:gd name="T12" fmla="*/ 32 w 32"/>
                <a:gd name="T13" fmla="*/ 8 h 42"/>
                <a:gd name="T14" fmla="*/ 32 w 32"/>
                <a:gd name="T15" fmla="*/ 0 h 42"/>
                <a:gd name="T16" fmla="*/ 0 w 3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0" y="8"/>
                  </a:lnTo>
                  <a:lnTo>
                    <a:pt x="11" y="8"/>
                  </a:lnTo>
                  <a:lnTo>
                    <a:pt x="11" y="42"/>
                  </a:lnTo>
                  <a:lnTo>
                    <a:pt x="20" y="42"/>
                  </a:lnTo>
                  <a:lnTo>
                    <a:pt x="2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B8C0C1B3-D3C7-49E3-96A2-807C89CBEC52}"/>
              </a:ext>
            </a:extLst>
          </p:cNvPr>
          <p:cNvSpPr txBox="1">
            <a:spLocks/>
          </p:cNvSpPr>
          <p:nvPr userDrawn="1"/>
        </p:nvSpPr>
        <p:spPr>
          <a:xfrm>
            <a:off x="982662" y="5003805"/>
            <a:ext cx="7186612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b="1"/>
              <a:t>© 2019 | GFT Technologies SE and its affiliates. All rights reserved.</a:t>
            </a:r>
            <a:endParaRPr lang="en-GB" sz="600" b="1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8835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1661494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6" name="think-cell Folie" r:id="rId6" imgW="270" imgH="270" progId="TCLayout.ActiveDocument.1">
                  <p:embed/>
                </p:oleObj>
              </mc:Choice>
              <mc:Fallback>
                <p:oleObj name="think-cell Folie" r:id="rId6" imgW="270" imgH="270" progId="TCLayout.ActiveDocument.1">
                  <p:embed/>
                  <p:pic>
                    <p:nvPicPr>
                      <p:cNvPr id="13" name="Objekt 12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B4531075-64B1-4530-AE96-AEA04B7E0CA7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GB" sz="4400" b="1" i="0" baseline="0" dirty="0">
              <a:solidFill>
                <a:schemeClr val="tx1"/>
              </a:solidFill>
              <a:latin typeface="Arial" panose="020B0604020202020204" pitchFamily="34" charset="0"/>
              <a:ea typeface="Genev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5E67CD1-BDEF-463A-B4CF-FBA9CA1FFE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8912" y="441325"/>
            <a:ext cx="8772526" cy="4519613"/>
          </a:xfrm>
          <a:solidFill>
            <a:schemeClr val="accent6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 picture from </a:t>
            </a:r>
            <a:r>
              <a:rPr lang="en-US" dirty="0" err="1"/>
              <a:t>imagepack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982662" y="4162521"/>
            <a:ext cx="7186612" cy="193899"/>
          </a:xfrm>
        </p:spPr>
        <p:txBody>
          <a:bodyPr/>
          <a:lstStyle>
            <a:lvl1pPr marL="0" indent="0"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Author, date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 bwMode="gray">
          <a:xfrm>
            <a:off x="978102" y="3486658"/>
            <a:ext cx="7185713" cy="541687"/>
          </a:xfrm>
        </p:spPr>
        <p:txBody>
          <a:bodyPr anchor="b"/>
          <a:lstStyle>
            <a:lvl1pPr>
              <a:lnSpc>
                <a:spcPct val="8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the presentation</a:t>
            </a: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7767501" y="106363"/>
            <a:ext cx="1193937" cy="221456"/>
            <a:chOff x="8174038" y="147638"/>
            <a:chExt cx="787400" cy="146050"/>
          </a:xfrm>
        </p:grpSpPr>
        <p:sp>
          <p:nvSpPr>
            <p:cNvPr id="10" name="AutoShape 89"/>
            <p:cNvSpPr>
              <a:spLocks noChangeAspect="1" noChangeArrowheads="1" noTextEdit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2" name="Rectangle 91"/>
            <p:cNvSpPr>
              <a:spLocks noChangeArrowheads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4" name="Rectangle 92"/>
            <p:cNvSpPr>
              <a:spLocks noChangeArrowheads="1"/>
            </p:cNvSpPr>
            <p:nvPr userDrawn="1"/>
          </p:nvSpPr>
          <p:spPr bwMode="auto">
            <a:xfrm>
              <a:off x="8855076" y="187326"/>
              <a:ext cx="68263" cy="66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5" name="Freeform 93"/>
            <p:cNvSpPr>
              <a:spLocks/>
            </p:cNvSpPr>
            <p:nvPr userDrawn="1"/>
          </p:nvSpPr>
          <p:spPr bwMode="auto">
            <a:xfrm>
              <a:off x="8621713" y="185738"/>
              <a:ext cx="65088" cy="69850"/>
            </a:xfrm>
            <a:custGeom>
              <a:avLst/>
              <a:gdLst>
                <a:gd name="T0" fmla="*/ 21 w 40"/>
                <a:gd name="T1" fmla="*/ 18 h 44"/>
                <a:gd name="T2" fmla="*/ 21 w 40"/>
                <a:gd name="T3" fmla="*/ 26 h 44"/>
                <a:gd name="T4" fmla="*/ 31 w 40"/>
                <a:gd name="T5" fmla="*/ 26 h 44"/>
                <a:gd name="T6" fmla="*/ 31 w 40"/>
                <a:gd name="T7" fmla="*/ 33 h 44"/>
                <a:gd name="T8" fmla="*/ 22 w 40"/>
                <a:gd name="T9" fmla="*/ 36 h 44"/>
                <a:gd name="T10" fmla="*/ 8 w 40"/>
                <a:gd name="T11" fmla="*/ 22 h 44"/>
                <a:gd name="T12" fmla="*/ 22 w 40"/>
                <a:gd name="T13" fmla="*/ 8 h 44"/>
                <a:gd name="T14" fmla="*/ 33 w 40"/>
                <a:gd name="T15" fmla="*/ 12 h 44"/>
                <a:gd name="T16" fmla="*/ 33 w 40"/>
                <a:gd name="T17" fmla="*/ 12 h 44"/>
                <a:gd name="T18" fmla="*/ 39 w 40"/>
                <a:gd name="T19" fmla="*/ 7 h 44"/>
                <a:gd name="T20" fmla="*/ 38 w 40"/>
                <a:gd name="T21" fmla="*/ 7 h 44"/>
                <a:gd name="T22" fmla="*/ 22 w 40"/>
                <a:gd name="T23" fmla="*/ 0 h 44"/>
                <a:gd name="T24" fmla="*/ 0 w 40"/>
                <a:gd name="T25" fmla="*/ 22 h 44"/>
                <a:gd name="T26" fmla="*/ 22 w 40"/>
                <a:gd name="T27" fmla="*/ 44 h 44"/>
                <a:gd name="T28" fmla="*/ 40 w 40"/>
                <a:gd name="T29" fmla="*/ 36 h 44"/>
                <a:gd name="T30" fmla="*/ 40 w 40"/>
                <a:gd name="T31" fmla="*/ 35 h 44"/>
                <a:gd name="T32" fmla="*/ 40 w 40"/>
                <a:gd name="T33" fmla="*/ 18 h 44"/>
                <a:gd name="T34" fmla="*/ 21 w 40"/>
                <a:gd name="T3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4">
                  <a:moveTo>
                    <a:pt x="21" y="18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9" y="35"/>
                    <a:pt x="26" y="36"/>
                    <a:pt x="22" y="36"/>
                  </a:cubicBezTo>
                  <a:cubicBezTo>
                    <a:pt x="14" y="36"/>
                    <a:pt x="8" y="31"/>
                    <a:pt x="8" y="22"/>
                  </a:cubicBezTo>
                  <a:cubicBezTo>
                    <a:pt x="8" y="13"/>
                    <a:pt x="14" y="8"/>
                    <a:pt x="22" y="8"/>
                  </a:cubicBezTo>
                  <a:cubicBezTo>
                    <a:pt x="26" y="8"/>
                    <a:pt x="30" y="9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4" y="3"/>
                    <a:pt x="29" y="0"/>
                    <a:pt x="22" y="0"/>
                  </a:cubicBezTo>
                  <a:cubicBezTo>
                    <a:pt x="9" y="0"/>
                    <a:pt x="0" y="9"/>
                    <a:pt x="0" y="22"/>
                  </a:cubicBezTo>
                  <a:cubicBezTo>
                    <a:pt x="0" y="35"/>
                    <a:pt x="9" y="44"/>
                    <a:pt x="22" y="44"/>
                  </a:cubicBezTo>
                  <a:cubicBezTo>
                    <a:pt x="29" y="44"/>
                    <a:pt x="36" y="41"/>
                    <a:pt x="40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18"/>
                    <a:pt x="40" y="18"/>
                    <a:pt x="40" y="18"/>
                  </a:cubicBez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6" name="Freeform 94"/>
            <p:cNvSpPr>
              <a:spLocks/>
            </p:cNvSpPr>
            <p:nvPr userDrawn="1"/>
          </p:nvSpPr>
          <p:spPr bwMode="auto">
            <a:xfrm>
              <a:off x="8702676" y="187326"/>
              <a:ext cx="50800" cy="66675"/>
            </a:xfrm>
            <a:custGeom>
              <a:avLst/>
              <a:gdLst>
                <a:gd name="T0" fmla="*/ 32 w 32"/>
                <a:gd name="T1" fmla="*/ 8 h 42"/>
                <a:gd name="T2" fmla="*/ 32 w 32"/>
                <a:gd name="T3" fmla="*/ 0 h 42"/>
                <a:gd name="T4" fmla="*/ 0 w 32"/>
                <a:gd name="T5" fmla="*/ 0 h 42"/>
                <a:gd name="T6" fmla="*/ 0 w 32"/>
                <a:gd name="T7" fmla="*/ 42 h 42"/>
                <a:gd name="T8" fmla="*/ 9 w 32"/>
                <a:gd name="T9" fmla="*/ 42 h 42"/>
                <a:gd name="T10" fmla="*/ 9 w 32"/>
                <a:gd name="T11" fmla="*/ 25 h 42"/>
                <a:gd name="T12" fmla="*/ 31 w 32"/>
                <a:gd name="T13" fmla="*/ 25 h 42"/>
                <a:gd name="T14" fmla="*/ 31 w 32"/>
                <a:gd name="T15" fmla="*/ 18 h 42"/>
                <a:gd name="T16" fmla="*/ 9 w 32"/>
                <a:gd name="T17" fmla="*/ 18 h 42"/>
                <a:gd name="T18" fmla="*/ 9 w 32"/>
                <a:gd name="T19" fmla="*/ 8 h 42"/>
                <a:gd name="T20" fmla="*/ 32 w 32"/>
                <a:gd name="T21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42">
                  <a:moveTo>
                    <a:pt x="32" y="8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9" y="42"/>
                  </a:lnTo>
                  <a:lnTo>
                    <a:pt x="9" y="25"/>
                  </a:lnTo>
                  <a:lnTo>
                    <a:pt x="31" y="25"/>
                  </a:lnTo>
                  <a:lnTo>
                    <a:pt x="31" y="18"/>
                  </a:lnTo>
                  <a:lnTo>
                    <a:pt x="9" y="18"/>
                  </a:lnTo>
                  <a:lnTo>
                    <a:pt x="9" y="8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7" name="Freeform 95"/>
            <p:cNvSpPr>
              <a:spLocks/>
            </p:cNvSpPr>
            <p:nvPr userDrawn="1"/>
          </p:nvSpPr>
          <p:spPr bwMode="auto">
            <a:xfrm>
              <a:off x="8761413" y="187326"/>
              <a:ext cx="50800" cy="66675"/>
            </a:xfrm>
            <a:custGeom>
              <a:avLst/>
              <a:gdLst>
                <a:gd name="T0" fmla="*/ 0 w 32"/>
                <a:gd name="T1" fmla="*/ 0 h 42"/>
                <a:gd name="T2" fmla="*/ 0 w 32"/>
                <a:gd name="T3" fmla="*/ 8 h 42"/>
                <a:gd name="T4" fmla="*/ 11 w 32"/>
                <a:gd name="T5" fmla="*/ 8 h 42"/>
                <a:gd name="T6" fmla="*/ 11 w 32"/>
                <a:gd name="T7" fmla="*/ 42 h 42"/>
                <a:gd name="T8" fmla="*/ 20 w 32"/>
                <a:gd name="T9" fmla="*/ 42 h 42"/>
                <a:gd name="T10" fmla="*/ 20 w 32"/>
                <a:gd name="T11" fmla="*/ 8 h 42"/>
                <a:gd name="T12" fmla="*/ 32 w 32"/>
                <a:gd name="T13" fmla="*/ 8 h 42"/>
                <a:gd name="T14" fmla="*/ 32 w 32"/>
                <a:gd name="T15" fmla="*/ 0 h 42"/>
                <a:gd name="T16" fmla="*/ 0 w 3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0" y="8"/>
                  </a:lnTo>
                  <a:lnTo>
                    <a:pt x="11" y="8"/>
                  </a:lnTo>
                  <a:lnTo>
                    <a:pt x="11" y="42"/>
                  </a:lnTo>
                  <a:lnTo>
                    <a:pt x="20" y="42"/>
                  </a:lnTo>
                  <a:lnTo>
                    <a:pt x="2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0CBF6281-0A78-4575-8718-8837B62FBA32}"/>
              </a:ext>
            </a:extLst>
          </p:cNvPr>
          <p:cNvSpPr txBox="1">
            <a:spLocks/>
          </p:cNvSpPr>
          <p:nvPr userDrawn="1"/>
        </p:nvSpPr>
        <p:spPr>
          <a:xfrm>
            <a:off x="982662" y="5003805"/>
            <a:ext cx="7186612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b="1"/>
              <a:t>© 2019 | GFT Technologies SE and its affiliates. All rights reserved.</a:t>
            </a:r>
            <a:endParaRPr lang="en-GB" sz="600" b="1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95768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6570880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03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8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F083F41A-041A-4006-B4DB-57C47C38AE86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978102" y="1263728"/>
            <a:ext cx="7191375" cy="1166473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870CD05-EA9F-401C-916E-99B020B2057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45530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tex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0444578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48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/>
          <p:cNvSpPr/>
          <p:nvPr userDrawn="1"/>
        </p:nvSpPr>
        <p:spPr>
          <a:xfrm>
            <a:off x="186532" y="441325"/>
            <a:ext cx="8774906" cy="4519613"/>
          </a:xfrm>
          <a:prstGeom prst="rect">
            <a:avLst/>
          </a:prstGeom>
          <a:solidFill>
            <a:srgbClr val="E1EBF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 eaLnBrk="1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8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309C451E-D256-4A78-BC9F-20D1AF345EE3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978102" y="1263728"/>
            <a:ext cx="7191375" cy="1166473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54FA93F6-62E7-41DF-8661-4C3CF8F4CB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EF12584-1E1D-4D71-86E5-BC9768D30C2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Type here if  add info needed  for every slide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6147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text grey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4135540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24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Placeholder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" b="103"/>
          <a:stretch>
            <a:fillRect/>
          </a:stretch>
        </p:blipFill>
        <p:spPr>
          <a:xfrm>
            <a:off x="186532" y="441325"/>
            <a:ext cx="8772525" cy="4519613"/>
          </a:xfrm>
          <a:prstGeom prst="rect">
            <a:avLst/>
          </a:prstGeom>
        </p:spPr>
      </p:pic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8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C0C9140A-8AD1-4D8E-9F46-B47E3C53E85F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978102" y="1263728"/>
            <a:ext cx="7191375" cy="1166473"/>
          </a:xfrm>
        </p:spPr>
        <p:txBody>
          <a:bodyPr>
            <a:spAutoFit/>
          </a:bodyPr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013F5E1D-85A9-4425-A8C9-CB60BF55C4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D9D36D9-C156-418A-BE53-5B9A805CA3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2769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text with flexibl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6868970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71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8912" y="441325"/>
            <a:ext cx="8772525" cy="4519613"/>
          </a:xfrm>
          <a:solidFill>
            <a:schemeClr val="accent6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slide! Only insert background visuals from </a:t>
            </a:r>
            <a:r>
              <a:rPr lang="en-US" dirty="0" err="1"/>
              <a:t>imagepack</a:t>
            </a:r>
            <a:endParaRPr lang="en-GB" dirty="0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8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882CB017-A8AC-4BBA-91DA-603FE15B45E8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978102" y="1263728"/>
            <a:ext cx="7191375" cy="1166473"/>
          </a:xfrm>
        </p:spPr>
        <p:txBody>
          <a:bodyPr/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8F8833A2-98CC-4338-9C2C-393F15CE3D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0C173FC-6BAA-449D-ADEC-1A647C3CD9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3607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236913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03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Placeholder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32" y="441325"/>
            <a:ext cx="8765125" cy="4519613"/>
          </a:xfrm>
          <a:prstGeom prst="rect">
            <a:avLst/>
          </a:prstGeom>
        </p:spPr>
      </p:pic>
      <p:sp>
        <p:nvSpPr>
          <p:cNvPr id="12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47454CA1-7487-4C96-A3FB-BB48F2EF4CA4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783080" y="1767028"/>
            <a:ext cx="6386194" cy="1868204"/>
          </a:xfrm>
        </p:spPr>
        <p:txBody>
          <a:bodyPr anchor="ctr"/>
          <a:lstStyle>
            <a:lvl1pPr marL="358775" indent="-358775">
              <a:spcBef>
                <a:spcPts val="1200"/>
              </a:spcBef>
              <a:buFont typeface="+mj-lt"/>
              <a:buAutoNum type="arabicPeriod"/>
              <a:defRPr sz="2000" b="1" baseline="0"/>
            </a:lvl1pPr>
            <a:lvl2pPr marL="541338" indent="-182563">
              <a:defRPr/>
            </a:lvl2pPr>
          </a:lstStyle>
          <a:p>
            <a:pPr lvl="0"/>
            <a:r>
              <a:rPr lang="en-GB" dirty="0"/>
              <a:t>Agenda point 1</a:t>
            </a:r>
          </a:p>
          <a:p>
            <a:pPr lvl="1"/>
            <a:r>
              <a:rPr lang="en-GB" dirty="0"/>
              <a:t>Text</a:t>
            </a:r>
          </a:p>
          <a:p>
            <a:pPr lvl="1"/>
            <a:r>
              <a:rPr lang="en-GB" dirty="0"/>
              <a:t>Text</a:t>
            </a:r>
          </a:p>
          <a:p>
            <a:pPr lvl="1"/>
            <a:r>
              <a:rPr lang="en-GB" dirty="0"/>
              <a:t>Text</a:t>
            </a:r>
          </a:p>
          <a:p>
            <a:pPr lvl="0"/>
            <a:r>
              <a:rPr lang="en-GB" dirty="0"/>
              <a:t>Agenda point 2</a:t>
            </a:r>
          </a:p>
          <a:p>
            <a:pPr lvl="0"/>
            <a:r>
              <a:rPr lang="en-GB" dirty="0"/>
              <a:t>Agenda point 3</a:t>
            </a:r>
          </a:p>
        </p:txBody>
      </p:sp>
      <p:sp>
        <p:nvSpPr>
          <p:cNvPr id="2" name="Rechteck 1"/>
          <p:cNvSpPr/>
          <p:nvPr userDrawn="1"/>
        </p:nvSpPr>
        <p:spPr>
          <a:xfrm>
            <a:off x="188912" y="441325"/>
            <a:ext cx="787401" cy="4519611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vert="vert270" lIns="108000" tIns="108000" rIns="108000" bIns="108000" rtlCol="0" anchor="ctr">
            <a:noAutofit/>
          </a:bodyPr>
          <a:lstStyle/>
          <a:p>
            <a:pPr marR="0" lvl="0" indent="0" algn="ctr" defTabSz="68580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</a:pPr>
            <a:r>
              <a:rPr lang="en-GB" sz="3000" b="1" cap="none" baseline="0" dirty="0">
                <a:solidFill>
                  <a:schemeClr val="bg1"/>
                </a:solidFill>
                <a:ea typeface="Geneva" pitchFamily="-128" charset="-128"/>
              </a:rPr>
              <a:t>Agenda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8819F950-F663-403A-9D92-400A294581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7DBE4AE-E329-4A81-A37F-04E2E1F0C9D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D71BFA04-319E-4EED-B315-8215AB0D230D}"/>
              </a:ext>
            </a:extLst>
          </p:cNvPr>
          <p:cNvCxnSpPr/>
          <p:nvPr userDrawn="1"/>
        </p:nvCxnSpPr>
        <p:spPr bwMode="gray">
          <a:xfrm flipH="1">
            <a:off x="948518" y="394705"/>
            <a:ext cx="0" cy="46091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18075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7577828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6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Grafik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2" y="441325"/>
            <a:ext cx="8771419" cy="4522858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82662" y="4125566"/>
            <a:ext cx="7186612" cy="193899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978102" y="3449702"/>
            <a:ext cx="7185713" cy="541687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defRPr sz="4400"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7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DBEF86FA-B96D-4345-BDDC-824718EE4D18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8D0E2658-4090-408A-BE49-52E49D2719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C8D4A77-C815-43A6-9465-EF3B0404BCF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Type here if  add info needed  for every slide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3198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4 column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kt 17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6946214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51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3790949" y="633413"/>
            <a:ext cx="4372865" cy="276999"/>
          </a:xfrm>
        </p:spPr>
        <p:txBody>
          <a:bodyPr/>
          <a:lstStyle>
            <a:lvl1pPr>
              <a:defRPr sz="2000" b="1"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4" hasCustomPrompt="1"/>
          </p:nvPr>
        </p:nvSpPr>
        <p:spPr>
          <a:xfrm>
            <a:off x="188914" y="441325"/>
            <a:ext cx="3125786" cy="4519612"/>
          </a:xfrm>
          <a:solidFill>
            <a:schemeClr val="accent6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4-column picture from </a:t>
            </a:r>
            <a:r>
              <a:rPr lang="en-US" dirty="0" err="1"/>
              <a:t>imagepack</a:t>
            </a:r>
            <a:endParaRPr lang="en-US" dirty="0"/>
          </a:p>
        </p:txBody>
      </p:sp>
      <p:sp>
        <p:nvSpPr>
          <p:cNvPr id="10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8859B784-B4DA-46A0-AE05-FF0B2630EAC9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790950" y="1264937"/>
            <a:ext cx="4378326" cy="1166473"/>
          </a:xfrm>
        </p:spPr>
        <p:txBody>
          <a:bodyPr/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7B95DE6E-87AD-42F6-8B4E-274F5A3E0C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55E8B99-32D4-4B43-B94C-5FF82078D81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  <p:cxnSp>
        <p:nvCxnSpPr>
          <p:cNvPr id="12" name="Straight Connector 7">
            <a:extLst>
              <a:ext uri="{FF2B5EF4-FFF2-40B4-BE49-F238E27FC236}">
                <a16:creationId xmlns:a16="http://schemas.microsoft.com/office/drawing/2014/main" id="{C894FF3C-9FBA-4567-A4A3-338ACFB8006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3344642" y="3175"/>
            <a:ext cx="0" cy="514032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335374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8 column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kt 17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9854827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6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Bildplatzhalter 14"/>
          <p:cNvSpPr>
            <a:spLocks noGrp="1"/>
          </p:cNvSpPr>
          <p:nvPr>
            <p:ph type="pic" sz="quarter" idx="14" hasCustomPrompt="1"/>
          </p:nvPr>
        </p:nvSpPr>
        <p:spPr>
          <a:xfrm>
            <a:off x="188913" y="441325"/>
            <a:ext cx="6330949" cy="4519613"/>
          </a:xfrm>
          <a:solidFill>
            <a:schemeClr val="accent6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8-column picture from </a:t>
            </a:r>
            <a:r>
              <a:rPr lang="en-US" dirty="0" err="1"/>
              <a:t>imagepack</a:t>
            </a:r>
            <a:endParaRPr lang="en-GB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6930391" y="633413"/>
            <a:ext cx="1648460" cy="276999"/>
          </a:xfrm>
        </p:spPr>
        <p:txBody>
          <a:bodyPr/>
          <a:lstStyle>
            <a:lvl1pPr>
              <a:defRPr sz="2000" b="1"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10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7E353F6D-59FD-4B84-9AE5-EF1F64D065D6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30391" y="1265238"/>
            <a:ext cx="1648460" cy="1158875"/>
          </a:xfrm>
        </p:spPr>
        <p:txBody>
          <a:bodyPr/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1708FC10-F46A-4567-9EE3-A40625FD01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02D1EBE-CF1D-4531-931D-8EDA8C7EFF7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  <p:cxnSp>
        <p:nvCxnSpPr>
          <p:cNvPr id="12" name="Straight Connector 7">
            <a:extLst>
              <a:ext uri="{FF2B5EF4-FFF2-40B4-BE49-F238E27FC236}">
                <a16:creationId xmlns:a16="http://schemas.microsoft.com/office/drawing/2014/main" id="{9BB8C180-F262-43A9-B256-1E08EC10349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45334" y="3175"/>
            <a:ext cx="0" cy="514032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7454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11 column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1078971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58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Bildplatzhalter 14"/>
          <p:cNvSpPr>
            <a:spLocks noGrp="1"/>
          </p:cNvSpPr>
          <p:nvPr>
            <p:ph type="pic" sz="quarter" idx="14" hasCustomPrompt="1"/>
          </p:nvPr>
        </p:nvSpPr>
        <p:spPr>
          <a:xfrm>
            <a:off x="188913" y="441325"/>
            <a:ext cx="8770144" cy="4519613"/>
          </a:xfrm>
          <a:solidFill>
            <a:schemeClr val="accent6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Fullscreen</a:t>
            </a:r>
            <a:r>
              <a:rPr lang="en-US" dirty="0"/>
              <a:t> image slide! Insert 11-column picture from </a:t>
            </a:r>
            <a:r>
              <a:rPr lang="en-US" dirty="0" err="1"/>
              <a:t>imagepack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No text but headline!</a:t>
            </a:r>
            <a:endParaRPr lang="en-GB" dirty="0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978102" y="3449702"/>
            <a:ext cx="7185713" cy="541687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defRPr sz="4400"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8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D88D7170-51D6-4B60-8C55-B5C60F9F0F12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5D4BAD10-E9AD-4FA4-A4E0-11B4AA4045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E73F7A2-8EAD-4612-AD1D-D99BDA8453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17972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6388644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40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13" name="Objekt 1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/>
          <p:cNvSpPr/>
          <p:nvPr userDrawn="1"/>
        </p:nvSpPr>
        <p:spPr>
          <a:xfrm>
            <a:off x="186532" y="441325"/>
            <a:ext cx="8774906" cy="4519613"/>
          </a:xfrm>
          <a:prstGeom prst="rect">
            <a:avLst/>
          </a:prstGeom>
          <a:solidFill>
            <a:srgbClr val="E1EBF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 eaLnBrk="1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8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309C451E-D256-4A78-BC9F-20D1AF345EE3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EF12584-1E1D-4D71-86E5-BC9768D30C2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Type here if  add info needed  for every slide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EBF2FCA-3666-4370-8138-ED6B11D77B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7323" y="441324"/>
            <a:ext cx="3184527" cy="451961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DD5DB8D-C169-4963-B42E-7E71B8D37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16"/>
          <a:stretch/>
        </p:blipFill>
        <p:spPr>
          <a:xfrm>
            <a:off x="187323" y="1859281"/>
            <a:ext cx="3145980" cy="310324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A1D5E87-51D5-482C-B861-8677DA0A248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7323" y="441324"/>
            <a:ext cx="3145980" cy="1353903"/>
          </a:xfrm>
          <a:prstGeom prst="rect">
            <a:avLst/>
          </a:prstGeom>
        </p:spPr>
      </p:pic>
      <p:sp>
        <p:nvSpPr>
          <p:cNvPr id="15" name="Titel 5">
            <a:extLst>
              <a:ext uri="{FF2B5EF4-FFF2-40B4-BE49-F238E27FC236}">
                <a16:creationId xmlns:a16="http://schemas.microsoft.com/office/drawing/2014/main" id="{3F08AE8C-E6D1-4388-9DDC-9403B0AE08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323" y="576078"/>
            <a:ext cx="3112365" cy="747897"/>
          </a:xfrm>
          <a:noFill/>
        </p:spPr>
        <p:txBody>
          <a:bodyPr lIns="324000" tIns="0" rIns="144000" bIns="0" anchor="b">
            <a:sp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Headline</a:t>
            </a:r>
            <a:br>
              <a:rPr lang="en-GB" noProof="0" dirty="0"/>
            </a:br>
            <a:r>
              <a:rPr lang="en-GB" noProof="0" dirty="0"/>
              <a:t>two or</a:t>
            </a:r>
            <a:br>
              <a:rPr lang="en-GB" noProof="0" dirty="0"/>
            </a:br>
            <a:r>
              <a:rPr lang="en-GB" noProof="0" dirty="0"/>
              <a:t>three lines</a:t>
            </a:r>
          </a:p>
        </p:txBody>
      </p:sp>
      <p:sp>
        <p:nvSpPr>
          <p:cNvPr id="17" name="Textplatzhalter 18">
            <a:extLst>
              <a:ext uri="{FF2B5EF4-FFF2-40B4-BE49-F238E27FC236}">
                <a16:creationId xmlns:a16="http://schemas.microsoft.com/office/drawing/2014/main" id="{8A45BD2A-3FD2-418F-A6BB-8A8936D83E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7322" y="2007962"/>
            <a:ext cx="3112365" cy="498598"/>
          </a:xfrm>
        </p:spPr>
        <p:txBody>
          <a:bodyPr lIns="324000" rIns="14400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Please insert text, </a:t>
            </a:r>
            <a:r>
              <a:rPr lang="de-DE" dirty="0" err="1"/>
              <a:t>graphic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picture and c</a:t>
            </a:r>
            <a:r>
              <a:rPr lang="en-US" noProof="0" dirty="0"/>
              <a:t>heck with: marketing-group@gft.com</a:t>
            </a:r>
            <a:endParaRPr lang="de-DE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B8D4479-AF10-4799-A736-D82BB79A04F5}"/>
              </a:ext>
            </a:extLst>
          </p:cNvPr>
          <p:cNvSpPr>
            <a:spLocks/>
          </p:cNvSpPr>
          <p:nvPr userDrawn="1"/>
        </p:nvSpPr>
        <p:spPr>
          <a:xfrm>
            <a:off x="187322" y="1536710"/>
            <a:ext cx="3112365" cy="166199"/>
          </a:xfrm>
          <a:prstGeom prst="rect">
            <a:avLst/>
          </a:prstGeom>
        </p:spPr>
        <p:txBody>
          <a:bodyPr vert="horz" lIns="324000" tIns="0" rIns="144000" bIns="0" rtlCol="0">
            <a:spAutoFit/>
          </a:bodyPr>
          <a:lstStyle/>
          <a:p>
            <a:pPr marR="0" lvl="0" indent="0" defTabSz="68580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</a:pPr>
            <a:r>
              <a:rPr lang="en-US" sz="1200" b="0" noProof="0" dirty="0">
                <a:solidFill>
                  <a:schemeClr val="bg1"/>
                </a:solidFill>
                <a:ea typeface="Geneva" pitchFamily="-128" charset="-128"/>
              </a:rPr>
              <a:t>Success story</a:t>
            </a:r>
          </a:p>
        </p:txBody>
      </p:sp>
      <p:sp>
        <p:nvSpPr>
          <p:cNvPr id="19" name="Textplatzhalter 3">
            <a:extLst>
              <a:ext uri="{FF2B5EF4-FFF2-40B4-BE49-F238E27FC236}">
                <a16:creationId xmlns:a16="http://schemas.microsoft.com/office/drawing/2014/main" id="{BE30909A-DFB6-49C7-8362-1755388B15D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1850" y="438149"/>
            <a:ext cx="5588000" cy="3506480"/>
          </a:xfrm>
        </p:spPr>
        <p:txBody>
          <a:bodyPr lIns="396000" tIns="198000" rIns="144000" bIns="0">
            <a:spAutoFit/>
          </a:bodyPr>
          <a:lstStyle>
            <a:lvl1pPr marL="0" indent="0">
              <a:spcBef>
                <a:spcPts val="200"/>
              </a:spcBef>
              <a:buNone/>
              <a:defRPr sz="600" b="0" cap="all" baseline="0">
                <a:solidFill>
                  <a:schemeClr val="accent1"/>
                </a:solidFill>
              </a:defRPr>
            </a:lvl1pPr>
            <a:lvl2pPr marL="0" marR="0" indent="0" algn="l" defTabSz="685800" rtl="0" eaLnBrk="1" fontAlgn="base" latinLnBrk="0" hangingPunct="1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 sz="900" b="1"/>
            </a:lvl2pPr>
            <a:lvl3pPr marL="136525" indent="-136525">
              <a:spcBef>
                <a:spcPts val="200"/>
              </a:spcBef>
              <a:defRPr sz="900"/>
            </a:lvl3pPr>
          </a:lstStyle>
          <a:p>
            <a:pPr lvl="0"/>
            <a:r>
              <a:rPr lang="de-DE" dirty="0"/>
              <a:t>The </a:t>
            </a:r>
            <a:r>
              <a:rPr lang="de-DE" dirty="0" err="1"/>
              <a:t>CHallenGE</a:t>
            </a:r>
            <a:endParaRPr lang="de-DE" dirty="0"/>
          </a:p>
          <a:p>
            <a:pPr lvl="1"/>
            <a:r>
              <a:rPr lang="de-DE" dirty="0" err="1"/>
              <a:t>One-sentence-summary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  <a:p>
            <a:pPr lvl="2"/>
            <a:r>
              <a:rPr lang="de-DE" dirty="0"/>
              <a:t>Text</a:t>
            </a:r>
          </a:p>
          <a:p>
            <a:pPr lvl="2"/>
            <a:r>
              <a:rPr lang="de-DE" dirty="0"/>
              <a:t>Text</a:t>
            </a:r>
          </a:p>
          <a:p>
            <a:pPr lvl="2"/>
            <a:r>
              <a:rPr lang="de-DE" dirty="0"/>
              <a:t>Text</a:t>
            </a:r>
          </a:p>
          <a:p>
            <a:pPr lvl="2"/>
            <a:r>
              <a:rPr lang="de-DE" dirty="0"/>
              <a:t>Text</a:t>
            </a:r>
          </a:p>
          <a:p>
            <a:pPr lvl="2"/>
            <a:r>
              <a:rPr lang="de-DE" dirty="0"/>
              <a:t>Text</a:t>
            </a:r>
          </a:p>
          <a:p>
            <a:pPr lvl="2"/>
            <a:r>
              <a:rPr lang="de-DE" dirty="0"/>
              <a:t>Text</a:t>
            </a:r>
          </a:p>
          <a:p>
            <a:pPr lvl="2"/>
            <a:endParaRPr lang="de-DE" dirty="0"/>
          </a:p>
          <a:p>
            <a:pPr lvl="0"/>
            <a:r>
              <a:rPr lang="de-DE" dirty="0"/>
              <a:t>THE ENGAGEMENT</a:t>
            </a:r>
            <a:endParaRPr lang="en-GB" dirty="0"/>
          </a:p>
          <a:p>
            <a:pPr lvl="1"/>
            <a:r>
              <a:rPr lang="en-GB" dirty="0"/>
              <a:t>One-sentence-summary here</a:t>
            </a:r>
          </a:p>
          <a:p>
            <a:pPr lvl="2"/>
            <a:r>
              <a:rPr lang="en-GB" dirty="0"/>
              <a:t>Text</a:t>
            </a:r>
          </a:p>
          <a:p>
            <a:pPr lvl="2"/>
            <a:r>
              <a:rPr lang="en-GB" dirty="0"/>
              <a:t>Text</a:t>
            </a:r>
          </a:p>
          <a:p>
            <a:pPr lvl="2"/>
            <a:r>
              <a:rPr lang="en-GB" dirty="0"/>
              <a:t>Text</a:t>
            </a:r>
          </a:p>
          <a:p>
            <a:pPr lvl="2"/>
            <a:r>
              <a:rPr lang="en-GB" dirty="0"/>
              <a:t>Text</a:t>
            </a:r>
          </a:p>
          <a:p>
            <a:pPr lvl="2"/>
            <a:r>
              <a:rPr lang="en-GB" dirty="0"/>
              <a:t>Text</a:t>
            </a:r>
          </a:p>
          <a:p>
            <a:pPr lvl="2"/>
            <a:endParaRPr lang="de-DE" dirty="0"/>
          </a:p>
          <a:p>
            <a:pPr lvl="0"/>
            <a:r>
              <a:rPr lang="de-DE" dirty="0"/>
              <a:t>THE BENEFIT</a:t>
            </a:r>
            <a:endParaRPr lang="en-GB" dirty="0"/>
          </a:p>
          <a:p>
            <a:pPr lvl="1"/>
            <a:r>
              <a:rPr lang="en-GB" dirty="0"/>
              <a:t>One-sentence-summary here</a:t>
            </a:r>
          </a:p>
          <a:p>
            <a:pPr lvl="2"/>
            <a:r>
              <a:rPr lang="en-GB" dirty="0"/>
              <a:t>Text</a:t>
            </a:r>
          </a:p>
          <a:p>
            <a:pPr lvl="2"/>
            <a:r>
              <a:rPr lang="en-GB" dirty="0"/>
              <a:t>Text</a:t>
            </a:r>
          </a:p>
          <a:p>
            <a:pPr lvl="2"/>
            <a:r>
              <a:rPr lang="en-GB" dirty="0"/>
              <a:t>Text</a:t>
            </a:r>
          </a:p>
          <a:p>
            <a:pPr lvl="2"/>
            <a:r>
              <a:rPr lang="en-GB" dirty="0"/>
              <a:t>Text</a:t>
            </a:r>
            <a:endParaRPr lang="de-DE" dirty="0"/>
          </a:p>
        </p:txBody>
      </p:sp>
      <p:sp>
        <p:nvSpPr>
          <p:cNvPr id="20" name="Textplatzhalter 3">
            <a:extLst>
              <a:ext uri="{FF2B5EF4-FFF2-40B4-BE49-F238E27FC236}">
                <a16:creationId xmlns:a16="http://schemas.microsoft.com/office/drawing/2014/main" id="{E31F4BE4-DDEE-4D51-8F82-85B3B65E3011}"/>
              </a:ext>
            </a:extLst>
          </p:cNvPr>
          <p:cNvSpPr txBox="1">
            <a:spLocks/>
          </p:cNvSpPr>
          <p:nvPr userDrawn="1"/>
        </p:nvSpPr>
        <p:spPr>
          <a:xfrm>
            <a:off x="9542551" y="438149"/>
            <a:ext cx="2173199" cy="28536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0" algn="l" defTabSz="6858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 lang="de-DE" sz="800" b="1" kern="1200" cap="all" baseline="0">
                <a:solidFill>
                  <a:schemeClr val="accent1"/>
                </a:solidFill>
                <a:latin typeface="+mn-lt"/>
                <a:ea typeface="Geneva" pitchFamily="-128" charset="-128"/>
                <a:cs typeface="+mn-cs"/>
              </a:defRPr>
            </a:lvl1pPr>
            <a:lvl2pPr marL="0" marR="0" indent="0" algn="l" defTabSz="6858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 lang="de-DE" sz="1000" b="1" kern="120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2pPr>
            <a:lvl3pPr marL="0" marR="0" indent="0" algn="l" defTabSz="6858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 lang="de-DE" sz="1000" b="0" kern="1200" baseline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3pPr>
            <a:lvl4pPr marL="0" marR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 lang="de-DE" sz="1000" b="1" kern="1200" smtClean="0">
                <a:solidFill>
                  <a:srgbClr val="EC6601"/>
                </a:solidFill>
                <a:latin typeface="+mn-lt"/>
                <a:ea typeface="Geneva" pitchFamily="-128" charset="-128"/>
                <a:cs typeface="+mn-cs"/>
              </a:defRPr>
            </a:lvl4pPr>
            <a:lvl5pPr marL="8953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n-US" sz="900" b="0" dirty="0"/>
              <a:t>Please use this structure and style:</a:t>
            </a:r>
          </a:p>
          <a:p>
            <a:pPr lvl="3"/>
            <a:endParaRPr lang="en-US" dirty="0"/>
          </a:p>
          <a:p>
            <a:pPr>
              <a:spcBef>
                <a:spcPts val="200"/>
              </a:spcBef>
            </a:pPr>
            <a:r>
              <a:rPr lang="en-US" sz="600" b="0" dirty="0"/>
              <a:t>The </a:t>
            </a:r>
            <a:r>
              <a:rPr lang="en-US" sz="600" b="0" dirty="0" err="1"/>
              <a:t>CHallenGE</a:t>
            </a:r>
            <a:r>
              <a:rPr lang="en-US" sz="600" b="0" dirty="0"/>
              <a:t>, 6 </a:t>
            </a:r>
            <a:r>
              <a:rPr lang="en-US" sz="600" b="0" dirty="0" err="1"/>
              <a:t>pt</a:t>
            </a:r>
            <a:r>
              <a:rPr lang="en-US" sz="600" b="0" dirty="0"/>
              <a:t>, </a:t>
            </a:r>
            <a:r>
              <a:rPr lang="en-US" sz="600" b="0" dirty="0" err="1"/>
              <a:t>unbold</a:t>
            </a:r>
            <a:endParaRPr lang="en-US" sz="600" b="0" dirty="0"/>
          </a:p>
          <a:p>
            <a:pPr lvl="1">
              <a:spcBef>
                <a:spcPts val="200"/>
              </a:spcBef>
            </a:pPr>
            <a:r>
              <a:rPr lang="en-US" sz="900" dirty="0"/>
              <a:t>One-sentence-summary, 9 </a:t>
            </a:r>
            <a:r>
              <a:rPr lang="en-US" sz="900" dirty="0" err="1"/>
              <a:t>pt</a:t>
            </a:r>
            <a:r>
              <a:rPr lang="en-US" sz="900" dirty="0"/>
              <a:t>, bold</a:t>
            </a:r>
          </a:p>
          <a:p>
            <a:pPr marL="138113" lvl="2" indent="-138113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en-US" sz="900" dirty="0"/>
              <a:t>Bullets, 9 </a:t>
            </a:r>
            <a:r>
              <a:rPr lang="en-US" sz="900" dirty="0" err="1"/>
              <a:t>pt</a:t>
            </a:r>
            <a:r>
              <a:rPr lang="en-US" sz="900" dirty="0"/>
              <a:t>, </a:t>
            </a:r>
            <a:r>
              <a:rPr lang="en-US" sz="900" dirty="0" err="1"/>
              <a:t>unbold</a:t>
            </a:r>
            <a:endParaRPr lang="en-US" sz="900" dirty="0"/>
          </a:p>
          <a:p>
            <a:pPr marL="138113" lvl="2" indent="-138113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en-US" sz="900" dirty="0"/>
          </a:p>
          <a:p>
            <a:pPr marL="0" lvl="2" indent="0">
              <a:spcBef>
                <a:spcPts val="200"/>
              </a:spcBef>
              <a:buFont typeface="Wingdings" panose="05000000000000000000" pitchFamily="2" charset="2"/>
              <a:buNone/>
            </a:pPr>
            <a:r>
              <a:rPr lang="en-US" sz="900" dirty="0"/>
              <a:t>1 empty line before next paragraph</a:t>
            </a:r>
          </a:p>
          <a:p>
            <a:pPr marL="0" lvl="2" indent="0">
              <a:spcBef>
                <a:spcPts val="200"/>
              </a:spcBef>
              <a:buFont typeface="Wingdings" panose="05000000000000000000" pitchFamily="2" charset="2"/>
              <a:buNone/>
            </a:pPr>
            <a:endParaRPr lang="en-US" dirty="0"/>
          </a:p>
          <a:p>
            <a:pPr>
              <a:spcBef>
                <a:spcPts val="200"/>
              </a:spcBef>
            </a:pPr>
            <a:r>
              <a:rPr lang="en-US" sz="600" b="0" dirty="0"/>
              <a:t>The ENGAGEMENT, 6 </a:t>
            </a:r>
            <a:r>
              <a:rPr lang="en-US" sz="600" b="0" dirty="0" err="1"/>
              <a:t>pt</a:t>
            </a:r>
            <a:r>
              <a:rPr lang="en-US" sz="600" b="0" dirty="0"/>
              <a:t>, </a:t>
            </a:r>
            <a:r>
              <a:rPr lang="en-US" sz="600" b="0" dirty="0" err="1"/>
              <a:t>unbold</a:t>
            </a:r>
            <a:endParaRPr lang="en-US" sz="600" b="0" dirty="0"/>
          </a:p>
          <a:p>
            <a:pPr lvl="1">
              <a:spcBef>
                <a:spcPts val="200"/>
              </a:spcBef>
            </a:pPr>
            <a:r>
              <a:rPr lang="en-US" sz="900" dirty="0"/>
              <a:t>One-sentence-summary, 9 </a:t>
            </a:r>
            <a:r>
              <a:rPr lang="en-US" sz="900" dirty="0" err="1"/>
              <a:t>pt</a:t>
            </a:r>
            <a:r>
              <a:rPr lang="en-US" sz="900" dirty="0"/>
              <a:t>, bold</a:t>
            </a:r>
          </a:p>
          <a:p>
            <a:pPr marL="138113" lvl="2" indent="-138113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en-US" sz="900" dirty="0"/>
              <a:t>Bullets, 9 </a:t>
            </a:r>
            <a:r>
              <a:rPr lang="en-US" sz="900" dirty="0" err="1"/>
              <a:t>pt</a:t>
            </a:r>
            <a:r>
              <a:rPr lang="en-US" sz="900" dirty="0"/>
              <a:t>, </a:t>
            </a:r>
            <a:r>
              <a:rPr lang="en-US" sz="900" dirty="0" err="1"/>
              <a:t>unbold</a:t>
            </a:r>
            <a:endParaRPr lang="en-US" sz="900" dirty="0"/>
          </a:p>
          <a:p>
            <a:pPr marL="138113" lvl="2" indent="-138113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en-US" sz="900" dirty="0"/>
          </a:p>
          <a:p>
            <a:pPr marL="0" lvl="2" indent="0">
              <a:spcBef>
                <a:spcPts val="200"/>
              </a:spcBef>
              <a:buFont typeface="Wingdings" panose="05000000000000000000" pitchFamily="2" charset="2"/>
              <a:buNone/>
            </a:pPr>
            <a:r>
              <a:rPr lang="en-US" sz="900" dirty="0"/>
              <a:t>1 empty line before next paragraph</a:t>
            </a:r>
          </a:p>
          <a:p>
            <a:pPr marL="0" lvl="2" indent="0">
              <a:spcBef>
                <a:spcPts val="200"/>
              </a:spcBef>
              <a:buFont typeface="Wingdings" panose="05000000000000000000" pitchFamily="2" charset="2"/>
              <a:buNone/>
            </a:pPr>
            <a:endParaRPr lang="en-US" dirty="0"/>
          </a:p>
          <a:p>
            <a:pPr>
              <a:spcBef>
                <a:spcPts val="200"/>
              </a:spcBef>
            </a:pPr>
            <a:r>
              <a:rPr lang="en-US" sz="600" b="0" dirty="0"/>
              <a:t>The BENEFIT, 6 </a:t>
            </a:r>
            <a:r>
              <a:rPr lang="en-US" sz="600" b="0" dirty="0" err="1"/>
              <a:t>pt</a:t>
            </a:r>
            <a:r>
              <a:rPr lang="en-US" sz="600" b="0" dirty="0"/>
              <a:t>, </a:t>
            </a:r>
            <a:r>
              <a:rPr lang="en-US" sz="600" b="0" dirty="0" err="1"/>
              <a:t>unbold</a:t>
            </a:r>
            <a:endParaRPr lang="en-US" sz="600" b="0" dirty="0"/>
          </a:p>
          <a:p>
            <a:pPr lvl="1">
              <a:spcBef>
                <a:spcPts val="200"/>
              </a:spcBef>
            </a:pPr>
            <a:r>
              <a:rPr lang="en-US" sz="900" dirty="0"/>
              <a:t>One-sentence-summary, 9 </a:t>
            </a:r>
            <a:r>
              <a:rPr lang="en-US" sz="900" dirty="0" err="1"/>
              <a:t>pt</a:t>
            </a:r>
            <a:r>
              <a:rPr lang="en-US" sz="900" dirty="0"/>
              <a:t>, bold</a:t>
            </a:r>
          </a:p>
          <a:p>
            <a:pPr marL="138113" lvl="2" indent="-138113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en-US" sz="900" dirty="0"/>
              <a:t>Bullets, 9 </a:t>
            </a:r>
            <a:r>
              <a:rPr lang="en-US" sz="900" dirty="0" err="1"/>
              <a:t>pt</a:t>
            </a:r>
            <a:r>
              <a:rPr lang="en-US" sz="900" dirty="0"/>
              <a:t>, </a:t>
            </a:r>
            <a:r>
              <a:rPr lang="en-US" sz="900" dirty="0" err="1"/>
              <a:t>unbold</a:t>
            </a:r>
            <a:endParaRPr lang="en-US" sz="900" dirty="0"/>
          </a:p>
          <a:p>
            <a:pPr marL="138113" lvl="2" indent="-138113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en-US" sz="900" dirty="0"/>
          </a:p>
          <a:p>
            <a:pPr marL="0" lvl="2" indent="0">
              <a:spcBef>
                <a:spcPts val="200"/>
              </a:spcBef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7D65DC9B-A03E-4B6E-BA94-7C0D37E183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68774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accent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5DC7D0B-3A72-4CAE-92C0-FC9CF2AC7B9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1850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accent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Key sector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78975FA2-C3EC-45D4-AA98-E1967D4549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60936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Key capabilities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116E9B1-0FEB-414C-A914-2D30C872C4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53098" y="86336"/>
            <a:ext cx="720000" cy="2492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" b="1">
                <a:solidFill>
                  <a:schemeClr val="bg1"/>
                </a:solidFill>
              </a:defRPr>
            </a:lvl1pPr>
            <a:lvl2pPr marL="177800" indent="0">
              <a:buNone/>
              <a:defRPr sz="600" b="1">
                <a:solidFill>
                  <a:schemeClr val="accent1"/>
                </a:solidFill>
              </a:defRPr>
            </a:lvl2pPr>
            <a:lvl3pPr marL="361950" indent="0">
              <a:buNone/>
              <a:defRPr sz="600" b="1">
                <a:solidFill>
                  <a:schemeClr val="accent1"/>
                </a:solidFill>
              </a:defRPr>
            </a:lvl3pPr>
            <a:lvl4pPr marL="539750" indent="0">
              <a:buNone/>
              <a:defRPr sz="600" b="1">
                <a:solidFill>
                  <a:schemeClr val="accent1"/>
                </a:solidFill>
              </a:defRPr>
            </a:lvl4pPr>
            <a:lvl5pPr marL="717550" indent="0">
              <a:buNone/>
              <a:defRPr sz="6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Helix offering</a:t>
            </a:r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1F4EDD36-0A21-4DAF-BFBF-D4B6DBCE55D4}"/>
              </a:ext>
            </a:extLst>
          </p:cNvPr>
          <p:cNvSpPr>
            <a:spLocks/>
          </p:cNvSpPr>
          <p:nvPr userDrawn="1"/>
        </p:nvSpPr>
        <p:spPr>
          <a:xfrm>
            <a:off x="526257" y="1359428"/>
            <a:ext cx="144000" cy="144000"/>
          </a:xfrm>
          <a:custGeom>
            <a:avLst/>
            <a:gdLst>
              <a:gd name="connsiteX0" fmla="*/ 0 w 899961"/>
              <a:gd name="connsiteY0" fmla="*/ 0 h 899961"/>
              <a:gd name="connsiteX1" fmla="*/ 313261 w 899961"/>
              <a:gd name="connsiteY1" fmla="*/ 0 h 899961"/>
              <a:gd name="connsiteX2" fmla="*/ 899961 w 899961"/>
              <a:gd name="connsiteY2" fmla="*/ 0 h 899961"/>
              <a:gd name="connsiteX3" fmla="*/ 899961 w 899961"/>
              <a:gd name="connsiteY3" fmla="*/ 313261 h 899961"/>
              <a:gd name="connsiteX4" fmla="*/ 313261 w 899961"/>
              <a:gd name="connsiteY4" fmla="*/ 313261 h 899961"/>
              <a:gd name="connsiteX5" fmla="*/ 313261 w 899961"/>
              <a:gd name="connsiteY5" fmla="*/ 899961 h 899961"/>
              <a:gd name="connsiteX6" fmla="*/ 0 w 899961"/>
              <a:gd name="connsiteY6" fmla="*/ 899961 h 899961"/>
              <a:gd name="connsiteX7" fmla="*/ 0 w 899961"/>
              <a:gd name="connsiteY7" fmla="*/ 313261 h 899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9961" h="899961">
                <a:moveTo>
                  <a:pt x="0" y="0"/>
                </a:moveTo>
                <a:lnTo>
                  <a:pt x="313261" y="0"/>
                </a:lnTo>
                <a:lnTo>
                  <a:pt x="899961" y="0"/>
                </a:lnTo>
                <a:lnTo>
                  <a:pt x="899961" y="313261"/>
                </a:lnTo>
                <a:lnTo>
                  <a:pt x="313261" y="313261"/>
                </a:lnTo>
                <a:lnTo>
                  <a:pt x="313261" y="899961"/>
                </a:lnTo>
                <a:lnTo>
                  <a:pt x="0" y="899961"/>
                </a:lnTo>
                <a:lnTo>
                  <a:pt x="0" y="313261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7">
            <a:extLst>
              <a:ext uri="{FF2B5EF4-FFF2-40B4-BE49-F238E27FC236}">
                <a16:creationId xmlns:a16="http://schemas.microsoft.com/office/drawing/2014/main" id="{DC94F3C6-ECE5-4205-AF43-9D05210017E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3344642" y="3175"/>
            <a:ext cx="0" cy="514032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385813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943851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2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913" y="441325"/>
            <a:ext cx="8769350" cy="451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982662" y="2701925"/>
            <a:ext cx="7186612" cy="193899"/>
          </a:xfrm>
        </p:spPr>
        <p:txBody>
          <a:bodyPr anchor="t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982662" y="3027095"/>
            <a:ext cx="7186612" cy="1123384"/>
          </a:xfrm>
        </p:spPr>
        <p:txBody>
          <a:bodyPr/>
          <a:lstStyle>
            <a:lvl1pPr marL="0" marR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 sz="1000" baseline="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GFT </a:t>
            </a:r>
            <a:r>
              <a:rPr lang="en-GB" dirty="0"/>
              <a:t>[please insert your GFT entity – see notes] </a:t>
            </a:r>
            <a:br>
              <a:rPr lang="en-GB" noProof="0" dirty="0"/>
            </a:br>
            <a:r>
              <a:rPr lang="en-GB" noProof="0" dirty="0"/>
              <a:t>First name Last name</a:t>
            </a:r>
            <a:br>
              <a:rPr lang="en-GB" noProof="0" dirty="0"/>
            </a:br>
            <a:r>
              <a:rPr lang="en-GB" noProof="0" dirty="0"/>
              <a:t>Position</a:t>
            </a:r>
          </a:p>
          <a:p>
            <a:pPr lvl="0"/>
            <a:r>
              <a:rPr lang="en-GB" noProof="0" dirty="0"/>
              <a:t>Street address</a:t>
            </a:r>
            <a:br>
              <a:rPr lang="en-GB" noProof="0" dirty="0"/>
            </a:br>
            <a:r>
              <a:rPr lang="en-GB" noProof="0" dirty="0"/>
              <a:t>12345 City</a:t>
            </a:r>
          </a:p>
          <a:p>
            <a:pPr lvl="0"/>
            <a:r>
              <a:rPr lang="en-GB" noProof="0" dirty="0"/>
              <a:t>T +xx </a:t>
            </a:r>
            <a:r>
              <a:rPr lang="en-GB" noProof="0" dirty="0" err="1"/>
              <a:t>xxxx</a:t>
            </a:r>
            <a:r>
              <a:rPr lang="en-GB" noProof="0" dirty="0"/>
              <a:t> xxx-</a:t>
            </a:r>
            <a:r>
              <a:rPr lang="en-GB" noProof="0" dirty="0" err="1"/>
              <a:t>xxxx</a:t>
            </a:r>
            <a:br>
              <a:rPr lang="en-GB" noProof="0" dirty="0"/>
            </a:br>
            <a:r>
              <a:rPr lang="en-GB" noProof="0" dirty="0"/>
              <a:t>Firstname.Lastname@gft.com</a:t>
            </a:r>
          </a:p>
        </p:txBody>
      </p:sp>
      <p:sp>
        <p:nvSpPr>
          <p:cNvPr id="6" name="Textfeld 5"/>
          <p:cNvSpPr txBox="1">
            <a:spLocks/>
          </p:cNvSpPr>
          <p:nvPr userDrawn="1"/>
        </p:nvSpPr>
        <p:spPr bwMode="white">
          <a:xfrm>
            <a:off x="978102" y="663575"/>
            <a:ext cx="7191172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Shaping the future </a:t>
            </a:r>
            <a:br>
              <a:rPr lang="en-GB" sz="4400" b="1" dirty="0">
                <a:solidFill>
                  <a:schemeClr val="bg1"/>
                </a:solidFill>
              </a:rPr>
            </a:br>
            <a:r>
              <a:rPr lang="en-GB" sz="4400" b="1" dirty="0">
                <a:solidFill>
                  <a:schemeClr val="bg1"/>
                </a:solidFill>
              </a:rPr>
              <a:t>of digital business </a:t>
            </a:r>
          </a:p>
        </p:txBody>
      </p:sp>
      <p:grpSp>
        <p:nvGrpSpPr>
          <p:cNvPr id="10" name="Gruppieren 9"/>
          <p:cNvGrpSpPr>
            <a:grpSpLocks/>
          </p:cNvGrpSpPr>
          <p:nvPr userDrawn="1"/>
        </p:nvGrpSpPr>
        <p:grpSpPr>
          <a:xfrm>
            <a:off x="7767501" y="106363"/>
            <a:ext cx="1193937" cy="221456"/>
            <a:chOff x="8174038" y="147638"/>
            <a:chExt cx="787400" cy="146050"/>
          </a:xfrm>
        </p:grpSpPr>
        <p:sp>
          <p:nvSpPr>
            <p:cNvPr id="11" name="AutoShape 89"/>
            <p:cNvSpPr>
              <a:spLocks noChangeAspect="1" noChangeArrowheads="1" noTextEdit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2" name="Rectangle 91"/>
            <p:cNvSpPr>
              <a:spLocks noChangeArrowheads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4" name="Rectangle 92"/>
            <p:cNvSpPr>
              <a:spLocks noChangeArrowheads="1"/>
            </p:cNvSpPr>
            <p:nvPr userDrawn="1"/>
          </p:nvSpPr>
          <p:spPr bwMode="auto">
            <a:xfrm>
              <a:off x="8855076" y="187326"/>
              <a:ext cx="68263" cy="66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5" name="Freeform 93"/>
            <p:cNvSpPr>
              <a:spLocks/>
            </p:cNvSpPr>
            <p:nvPr userDrawn="1"/>
          </p:nvSpPr>
          <p:spPr bwMode="auto">
            <a:xfrm>
              <a:off x="8621713" y="185738"/>
              <a:ext cx="65088" cy="69850"/>
            </a:xfrm>
            <a:custGeom>
              <a:avLst/>
              <a:gdLst>
                <a:gd name="T0" fmla="*/ 21 w 40"/>
                <a:gd name="T1" fmla="*/ 18 h 44"/>
                <a:gd name="T2" fmla="*/ 21 w 40"/>
                <a:gd name="T3" fmla="*/ 26 h 44"/>
                <a:gd name="T4" fmla="*/ 31 w 40"/>
                <a:gd name="T5" fmla="*/ 26 h 44"/>
                <a:gd name="T6" fmla="*/ 31 w 40"/>
                <a:gd name="T7" fmla="*/ 33 h 44"/>
                <a:gd name="T8" fmla="*/ 22 w 40"/>
                <a:gd name="T9" fmla="*/ 36 h 44"/>
                <a:gd name="T10" fmla="*/ 8 w 40"/>
                <a:gd name="T11" fmla="*/ 22 h 44"/>
                <a:gd name="T12" fmla="*/ 22 w 40"/>
                <a:gd name="T13" fmla="*/ 8 h 44"/>
                <a:gd name="T14" fmla="*/ 33 w 40"/>
                <a:gd name="T15" fmla="*/ 12 h 44"/>
                <a:gd name="T16" fmla="*/ 33 w 40"/>
                <a:gd name="T17" fmla="*/ 12 h 44"/>
                <a:gd name="T18" fmla="*/ 39 w 40"/>
                <a:gd name="T19" fmla="*/ 7 h 44"/>
                <a:gd name="T20" fmla="*/ 38 w 40"/>
                <a:gd name="T21" fmla="*/ 7 h 44"/>
                <a:gd name="T22" fmla="*/ 22 w 40"/>
                <a:gd name="T23" fmla="*/ 0 h 44"/>
                <a:gd name="T24" fmla="*/ 0 w 40"/>
                <a:gd name="T25" fmla="*/ 22 h 44"/>
                <a:gd name="T26" fmla="*/ 22 w 40"/>
                <a:gd name="T27" fmla="*/ 44 h 44"/>
                <a:gd name="T28" fmla="*/ 40 w 40"/>
                <a:gd name="T29" fmla="*/ 36 h 44"/>
                <a:gd name="T30" fmla="*/ 40 w 40"/>
                <a:gd name="T31" fmla="*/ 35 h 44"/>
                <a:gd name="T32" fmla="*/ 40 w 40"/>
                <a:gd name="T33" fmla="*/ 18 h 44"/>
                <a:gd name="T34" fmla="*/ 21 w 40"/>
                <a:gd name="T3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4">
                  <a:moveTo>
                    <a:pt x="21" y="18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9" y="35"/>
                    <a:pt x="26" y="36"/>
                    <a:pt x="22" y="36"/>
                  </a:cubicBezTo>
                  <a:cubicBezTo>
                    <a:pt x="14" y="36"/>
                    <a:pt x="8" y="31"/>
                    <a:pt x="8" y="22"/>
                  </a:cubicBezTo>
                  <a:cubicBezTo>
                    <a:pt x="8" y="13"/>
                    <a:pt x="14" y="8"/>
                    <a:pt x="22" y="8"/>
                  </a:cubicBezTo>
                  <a:cubicBezTo>
                    <a:pt x="26" y="8"/>
                    <a:pt x="30" y="9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4" y="3"/>
                    <a:pt x="29" y="0"/>
                    <a:pt x="22" y="0"/>
                  </a:cubicBezTo>
                  <a:cubicBezTo>
                    <a:pt x="9" y="0"/>
                    <a:pt x="0" y="9"/>
                    <a:pt x="0" y="22"/>
                  </a:cubicBezTo>
                  <a:cubicBezTo>
                    <a:pt x="0" y="35"/>
                    <a:pt x="9" y="44"/>
                    <a:pt x="22" y="44"/>
                  </a:cubicBezTo>
                  <a:cubicBezTo>
                    <a:pt x="29" y="44"/>
                    <a:pt x="36" y="41"/>
                    <a:pt x="40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18"/>
                    <a:pt x="40" y="18"/>
                    <a:pt x="40" y="18"/>
                  </a:cubicBez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6" name="Freeform 94"/>
            <p:cNvSpPr>
              <a:spLocks/>
            </p:cNvSpPr>
            <p:nvPr userDrawn="1"/>
          </p:nvSpPr>
          <p:spPr bwMode="auto">
            <a:xfrm>
              <a:off x="8702676" y="187326"/>
              <a:ext cx="50800" cy="66675"/>
            </a:xfrm>
            <a:custGeom>
              <a:avLst/>
              <a:gdLst>
                <a:gd name="T0" fmla="*/ 32 w 32"/>
                <a:gd name="T1" fmla="*/ 8 h 42"/>
                <a:gd name="T2" fmla="*/ 32 w 32"/>
                <a:gd name="T3" fmla="*/ 0 h 42"/>
                <a:gd name="T4" fmla="*/ 0 w 32"/>
                <a:gd name="T5" fmla="*/ 0 h 42"/>
                <a:gd name="T6" fmla="*/ 0 w 32"/>
                <a:gd name="T7" fmla="*/ 42 h 42"/>
                <a:gd name="T8" fmla="*/ 9 w 32"/>
                <a:gd name="T9" fmla="*/ 42 h 42"/>
                <a:gd name="T10" fmla="*/ 9 w 32"/>
                <a:gd name="T11" fmla="*/ 25 h 42"/>
                <a:gd name="T12" fmla="*/ 31 w 32"/>
                <a:gd name="T13" fmla="*/ 25 h 42"/>
                <a:gd name="T14" fmla="*/ 31 w 32"/>
                <a:gd name="T15" fmla="*/ 18 h 42"/>
                <a:gd name="T16" fmla="*/ 9 w 32"/>
                <a:gd name="T17" fmla="*/ 18 h 42"/>
                <a:gd name="T18" fmla="*/ 9 w 32"/>
                <a:gd name="T19" fmla="*/ 8 h 42"/>
                <a:gd name="T20" fmla="*/ 32 w 32"/>
                <a:gd name="T21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42">
                  <a:moveTo>
                    <a:pt x="32" y="8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9" y="42"/>
                  </a:lnTo>
                  <a:lnTo>
                    <a:pt x="9" y="25"/>
                  </a:lnTo>
                  <a:lnTo>
                    <a:pt x="31" y="25"/>
                  </a:lnTo>
                  <a:lnTo>
                    <a:pt x="31" y="18"/>
                  </a:lnTo>
                  <a:lnTo>
                    <a:pt x="9" y="18"/>
                  </a:lnTo>
                  <a:lnTo>
                    <a:pt x="9" y="8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7" name="Freeform 95"/>
            <p:cNvSpPr>
              <a:spLocks/>
            </p:cNvSpPr>
            <p:nvPr userDrawn="1"/>
          </p:nvSpPr>
          <p:spPr bwMode="auto">
            <a:xfrm>
              <a:off x="8761413" y="187326"/>
              <a:ext cx="50800" cy="66675"/>
            </a:xfrm>
            <a:custGeom>
              <a:avLst/>
              <a:gdLst>
                <a:gd name="T0" fmla="*/ 0 w 32"/>
                <a:gd name="T1" fmla="*/ 0 h 42"/>
                <a:gd name="T2" fmla="*/ 0 w 32"/>
                <a:gd name="T3" fmla="*/ 8 h 42"/>
                <a:gd name="T4" fmla="*/ 11 w 32"/>
                <a:gd name="T5" fmla="*/ 8 h 42"/>
                <a:gd name="T6" fmla="*/ 11 w 32"/>
                <a:gd name="T7" fmla="*/ 42 h 42"/>
                <a:gd name="T8" fmla="*/ 20 w 32"/>
                <a:gd name="T9" fmla="*/ 42 h 42"/>
                <a:gd name="T10" fmla="*/ 20 w 32"/>
                <a:gd name="T11" fmla="*/ 8 h 42"/>
                <a:gd name="T12" fmla="*/ 32 w 32"/>
                <a:gd name="T13" fmla="*/ 8 h 42"/>
                <a:gd name="T14" fmla="*/ 32 w 32"/>
                <a:gd name="T15" fmla="*/ 0 h 42"/>
                <a:gd name="T16" fmla="*/ 0 w 3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0" y="8"/>
                  </a:lnTo>
                  <a:lnTo>
                    <a:pt x="11" y="8"/>
                  </a:lnTo>
                  <a:lnTo>
                    <a:pt x="11" y="42"/>
                  </a:lnTo>
                  <a:lnTo>
                    <a:pt x="20" y="42"/>
                  </a:lnTo>
                  <a:lnTo>
                    <a:pt x="2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18FD79F5-D82C-4A5A-83AE-25567CB74020}"/>
              </a:ext>
            </a:extLst>
          </p:cNvPr>
          <p:cNvSpPr txBox="1">
            <a:spLocks/>
          </p:cNvSpPr>
          <p:nvPr userDrawn="1"/>
        </p:nvSpPr>
        <p:spPr>
          <a:xfrm>
            <a:off x="982662" y="5003805"/>
            <a:ext cx="7186612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b="1"/>
              <a:t>© 2019 | GFT Technologies SE and its affiliates. All rights reserved.</a:t>
            </a:r>
            <a:endParaRPr lang="en-GB" sz="600" b="1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05349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C765-A897-6649-9B7C-E47BE8FF2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E8ACA-4434-1640-89DB-1F90F40DE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2">
            <a:extLst>
              <a:ext uri="{FF2B5EF4-FFF2-40B4-BE49-F238E27FC236}">
                <a16:creationId xmlns:a16="http://schemas.microsoft.com/office/drawing/2014/main" id="{CBFB6404-65FC-2B4A-BA73-F286A4310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46D2C-04AD-40BD-BA34-3F804F3ED9DF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88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kt 30" hidden="1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273864166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2" name="think-cell Folie" r:id="rId19" imgW="270" imgH="270" progId="TCLayout.ActiveDocument.1">
                  <p:embed/>
                </p:oleObj>
              </mc:Choice>
              <mc:Fallback>
                <p:oleObj name="think-cell Folie" r:id="rId1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uppieren 9"/>
          <p:cNvGrpSpPr/>
          <p:nvPr/>
        </p:nvGrpSpPr>
        <p:grpSpPr>
          <a:xfrm>
            <a:off x="2574725" y="-463828"/>
            <a:ext cx="796922" cy="428109"/>
            <a:chOff x="2574725" y="-463828"/>
            <a:chExt cx="796922" cy="428109"/>
          </a:xfrm>
        </p:grpSpPr>
        <p:sp>
          <p:nvSpPr>
            <p:cNvPr id="85" name="Rechteck 84"/>
            <p:cNvSpPr/>
            <p:nvPr/>
          </p:nvSpPr>
          <p:spPr>
            <a:xfrm>
              <a:off x="2574725" y="-463828"/>
              <a:ext cx="796922" cy="349528"/>
            </a:xfrm>
            <a:prstGeom prst="rect">
              <a:avLst/>
            </a:prstGeom>
            <a:solidFill>
              <a:srgbClr val="FF68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08000" rIns="36000" bIns="10800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800" dirty="0">
                  <a:solidFill>
                    <a:schemeClr val="bg1"/>
                  </a:solidFill>
                </a:rPr>
                <a:t>Optional</a:t>
              </a:r>
              <a:br>
                <a:rPr lang="en-GB" sz="800" dirty="0">
                  <a:solidFill>
                    <a:schemeClr val="bg1"/>
                  </a:solidFill>
                </a:rPr>
              </a:br>
              <a:r>
                <a:rPr lang="en-GB" sz="600" dirty="0">
                  <a:solidFill>
                    <a:schemeClr val="bg1"/>
                  </a:solidFill>
                </a:rPr>
                <a:t>(works like a footer, description</a:t>
              </a:r>
              <a:r>
                <a:rPr lang="en-GB" sz="600" baseline="0" dirty="0">
                  <a:solidFill>
                    <a:schemeClr val="bg1"/>
                  </a:solidFill>
                </a:rPr>
                <a:t> slide 6</a:t>
              </a:r>
              <a:r>
                <a:rPr lang="en-GB" sz="600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4" name="Gleichschenkliges Dreieck 3"/>
            <p:cNvSpPr/>
            <p:nvPr userDrawn="1"/>
          </p:nvSpPr>
          <p:spPr>
            <a:xfrm rot="10800000">
              <a:off x="2900558" y="-114300"/>
              <a:ext cx="145256" cy="78581"/>
            </a:xfrm>
            <a:prstGeom prst="triangle">
              <a:avLst/>
            </a:prstGeom>
            <a:solidFill>
              <a:srgbClr val="FF68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ieren 7"/>
          <p:cNvGrpSpPr/>
          <p:nvPr/>
        </p:nvGrpSpPr>
        <p:grpSpPr>
          <a:xfrm>
            <a:off x="3375028" y="-463828"/>
            <a:ext cx="796922" cy="428109"/>
            <a:chOff x="3375028" y="-463828"/>
            <a:chExt cx="796922" cy="428109"/>
          </a:xfrm>
        </p:grpSpPr>
        <p:sp>
          <p:nvSpPr>
            <p:cNvPr id="86" name="Rechteck 85"/>
            <p:cNvSpPr/>
            <p:nvPr/>
          </p:nvSpPr>
          <p:spPr>
            <a:xfrm>
              <a:off x="3375028" y="-463828"/>
              <a:ext cx="796922" cy="349528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08000" rIns="36000" bIns="10800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800" dirty="0">
                  <a:solidFill>
                    <a:schemeClr val="tx1"/>
                  </a:solidFill>
                </a:rPr>
                <a:t>Optional</a:t>
              </a:r>
              <a:br>
                <a:rPr lang="en-GB" sz="800" dirty="0">
                  <a:solidFill>
                    <a:schemeClr val="tx1"/>
                  </a:solidFill>
                </a:rPr>
              </a:br>
              <a:r>
                <a:rPr lang="en-GB" sz="600" dirty="0">
                  <a:solidFill>
                    <a:schemeClr val="tx1"/>
                  </a:solidFill>
                </a:rPr>
                <a:t>(if there is no [3] this moves to the left)</a:t>
              </a:r>
            </a:p>
          </p:txBody>
        </p:sp>
        <p:sp>
          <p:nvSpPr>
            <p:cNvPr id="87" name="Gleichschenkliges Dreieck 86"/>
            <p:cNvSpPr/>
            <p:nvPr userDrawn="1"/>
          </p:nvSpPr>
          <p:spPr>
            <a:xfrm rot="10800000">
              <a:off x="3700861" y="-114300"/>
              <a:ext cx="145256" cy="78581"/>
            </a:xfrm>
            <a:prstGeom prst="triangl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uppieren 10"/>
          <p:cNvGrpSpPr/>
          <p:nvPr/>
        </p:nvGrpSpPr>
        <p:grpSpPr>
          <a:xfrm>
            <a:off x="1776414" y="-463828"/>
            <a:ext cx="798310" cy="428109"/>
            <a:chOff x="1776414" y="-463828"/>
            <a:chExt cx="798310" cy="428109"/>
          </a:xfrm>
        </p:grpSpPr>
        <p:sp>
          <p:nvSpPr>
            <p:cNvPr id="84" name="Rechteck 83"/>
            <p:cNvSpPr/>
            <p:nvPr/>
          </p:nvSpPr>
          <p:spPr>
            <a:xfrm>
              <a:off x="1776414" y="-463828"/>
              <a:ext cx="798310" cy="349528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08000" rIns="36000" bIns="10800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800" dirty="0">
                  <a:solidFill>
                    <a:schemeClr val="tx1"/>
                  </a:solidFill>
                </a:rPr>
                <a:t>Withdrawn</a:t>
              </a:r>
              <a:br>
                <a:rPr lang="en-GB" sz="800" dirty="0">
                  <a:solidFill>
                    <a:schemeClr val="tx1"/>
                  </a:solidFill>
                </a:rPr>
              </a:br>
              <a:r>
                <a:rPr lang="en-GB" sz="600" dirty="0">
                  <a:solidFill>
                    <a:schemeClr val="tx1"/>
                  </a:solidFill>
                </a:rPr>
                <a:t>(only if necessary, via the master view)</a:t>
              </a:r>
            </a:p>
          </p:txBody>
        </p:sp>
        <p:sp>
          <p:nvSpPr>
            <p:cNvPr id="88" name="Gleichschenkliges Dreieck 87"/>
            <p:cNvSpPr/>
            <p:nvPr userDrawn="1"/>
          </p:nvSpPr>
          <p:spPr>
            <a:xfrm rot="10800000">
              <a:off x="2102941" y="-114300"/>
              <a:ext cx="145256" cy="78581"/>
            </a:xfrm>
            <a:prstGeom prst="triangl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977900" y="-463828"/>
            <a:ext cx="799901" cy="428109"/>
            <a:chOff x="977900" y="-463828"/>
            <a:chExt cx="799901" cy="428109"/>
          </a:xfrm>
        </p:grpSpPr>
        <p:sp>
          <p:nvSpPr>
            <p:cNvPr id="70" name="Rechteck 69"/>
            <p:cNvSpPr/>
            <p:nvPr/>
          </p:nvSpPr>
          <p:spPr>
            <a:xfrm>
              <a:off x="977900" y="-463828"/>
              <a:ext cx="799901" cy="349528"/>
            </a:xfrm>
            <a:prstGeom prst="rect">
              <a:avLst/>
            </a:prstGeom>
            <a:solidFill>
              <a:srgbClr val="FF68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08000" rIns="36000" bIns="10800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800" b="1" dirty="0">
                  <a:solidFill>
                    <a:schemeClr val="bg1"/>
                  </a:solidFill>
                </a:rPr>
                <a:t>Mandatory</a:t>
              </a:r>
              <a:br>
                <a:rPr lang="en-GB" sz="800" dirty="0">
                  <a:solidFill>
                    <a:schemeClr val="bg1"/>
                  </a:solidFill>
                </a:rPr>
              </a:br>
              <a:r>
                <a:rPr lang="en-GB" sz="600" dirty="0">
                  <a:solidFill>
                    <a:prstClr val="white"/>
                  </a:solidFill>
                </a:rPr>
                <a:t>(</a:t>
              </a:r>
              <a:r>
                <a:rPr lang="en-US" sz="600" dirty="0">
                  <a:solidFill>
                    <a:prstClr val="white"/>
                  </a:solidFill>
                </a:rPr>
                <a:t>do not delete or change it</a:t>
              </a:r>
              <a:r>
                <a:rPr lang="en-GB" sz="600" baseline="0" dirty="0">
                  <a:solidFill>
                    <a:prstClr val="white"/>
                  </a:solidFill>
                </a:rPr>
                <a:t>!</a:t>
              </a:r>
              <a:r>
                <a:rPr lang="en-GB" sz="600" dirty="0">
                  <a:solidFill>
                    <a:prstClr val="white"/>
                  </a:solidFill>
                </a:rPr>
                <a:t>)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  <p:sp>
          <p:nvSpPr>
            <p:cNvPr id="89" name="Gleichschenkliges Dreieck 88"/>
            <p:cNvSpPr/>
            <p:nvPr userDrawn="1"/>
          </p:nvSpPr>
          <p:spPr>
            <a:xfrm rot="10800000">
              <a:off x="1305222" y="-114300"/>
              <a:ext cx="145256" cy="78581"/>
            </a:xfrm>
            <a:prstGeom prst="triangle">
              <a:avLst/>
            </a:prstGeom>
            <a:solidFill>
              <a:srgbClr val="FF68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188912" y="441325"/>
            <a:ext cx="8772525" cy="4519613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 eaLnBrk="1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6" name="Textfeld 26"/>
          <p:cNvSpPr txBox="1">
            <a:spLocks noChangeArrowheads="1"/>
          </p:cNvSpPr>
          <p:nvPr/>
        </p:nvSpPr>
        <p:spPr bwMode="gray">
          <a:xfrm>
            <a:off x="8273941" y="5003805"/>
            <a:ext cx="158698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defTabSz="685800"/>
            <a:fld id="{7D6EB20D-04D2-4A2D-94DA-2F197CC5CE85}" type="slidenum">
              <a:rPr lang="en-GB" sz="600" b="1" noProof="0" smtClean="0">
                <a:solidFill>
                  <a:schemeClr val="tx1"/>
                </a:solidFill>
              </a:rPr>
              <a:pPr algn="l" defTabSz="685800"/>
              <a:t>‹nº›</a:t>
            </a:fld>
            <a:endParaRPr lang="en-GB" sz="600" b="1" noProof="0" dirty="0">
              <a:solidFill>
                <a:schemeClr val="tx1"/>
              </a:solidFill>
            </a:endParaRPr>
          </a:p>
        </p:txBody>
      </p:sp>
      <p:sp>
        <p:nvSpPr>
          <p:cNvPr id="29" name="Datumsplatzhalter 28"/>
          <p:cNvSpPr>
            <a:spLocks noGrp="1"/>
          </p:cNvSpPr>
          <p:nvPr>
            <p:ph type="dt" sz="half" idx="2"/>
          </p:nvPr>
        </p:nvSpPr>
        <p:spPr>
          <a:xfrm>
            <a:off x="2579688" y="5003805"/>
            <a:ext cx="387927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600" b="1" smtClean="0">
                <a:solidFill>
                  <a:srgbClr val="000000"/>
                </a:solidFill>
              </a:defRPr>
            </a:lvl1pPr>
          </a:lstStyle>
          <a:p>
            <a:pPr defTabSz="685800"/>
            <a:fld id="{6AF7D81C-430C-43B3-B8AC-A6470F52D91E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32" name="Titelplatzhalter 31"/>
          <p:cNvSpPr>
            <a:spLocks noGrp="1"/>
          </p:cNvSpPr>
          <p:nvPr>
            <p:ph type="title"/>
          </p:nvPr>
        </p:nvSpPr>
        <p:spPr>
          <a:xfrm>
            <a:off x="978102" y="630238"/>
            <a:ext cx="7185713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 dirty="0"/>
              <a:t>Headline</a:t>
            </a:r>
          </a:p>
        </p:txBody>
      </p:sp>
      <p:grpSp>
        <p:nvGrpSpPr>
          <p:cNvPr id="7" name="Gruppieren 6"/>
          <p:cNvGrpSpPr>
            <a:grpSpLocks/>
          </p:cNvGrpSpPr>
          <p:nvPr/>
        </p:nvGrpSpPr>
        <p:grpSpPr>
          <a:xfrm>
            <a:off x="7767501" y="106363"/>
            <a:ext cx="1193937" cy="221456"/>
            <a:chOff x="8174038" y="147638"/>
            <a:chExt cx="787400" cy="146050"/>
          </a:xfrm>
        </p:grpSpPr>
        <p:sp>
          <p:nvSpPr>
            <p:cNvPr id="30" name="AutoShape 89"/>
            <p:cNvSpPr>
              <a:spLocks noChangeAspect="1" noChangeArrowheads="1" noTextEdit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33" name="Rectangle 91"/>
            <p:cNvSpPr>
              <a:spLocks noChangeArrowheads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59" name="Rectangle 92"/>
            <p:cNvSpPr>
              <a:spLocks noChangeArrowheads="1"/>
            </p:cNvSpPr>
            <p:nvPr userDrawn="1"/>
          </p:nvSpPr>
          <p:spPr bwMode="auto">
            <a:xfrm>
              <a:off x="8855076" y="187326"/>
              <a:ext cx="68263" cy="66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60" name="Freeform 93"/>
            <p:cNvSpPr>
              <a:spLocks/>
            </p:cNvSpPr>
            <p:nvPr userDrawn="1"/>
          </p:nvSpPr>
          <p:spPr bwMode="auto">
            <a:xfrm>
              <a:off x="8621713" y="185738"/>
              <a:ext cx="65088" cy="69850"/>
            </a:xfrm>
            <a:custGeom>
              <a:avLst/>
              <a:gdLst>
                <a:gd name="T0" fmla="*/ 21 w 40"/>
                <a:gd name="T1" fmla="*/ 18 h 44"/>
                <a:gd name="T2" fmla="*/ 21 w 40"/>
                <a:gd name="T3" fmla="*/ 26 h 44"/>
                <a:gd name="T4" fmla="*/ 31 w 40"/>
                <a:gd name="T5" fmla="*/ 26 h 44"/>
                <a:gd name="T6" fmla="*/ 31 w 40"/>
                <a:gd name="T7" fmla="*/ 33 h 44"/>
                <a:gd name="T8" fmla="*/ 22 w 40"/>
                <a:gd name="T9" fmla="*/ 36 h 44"/>
                <a:gd name="T10" fmla="*/ 8 w 40"/>
                <a:gd name="T11" fmla="*/ 22 h 44"/>
                <a:gd name="T12" fmla="*/ 22 w 40"/>
                <a:gd name="T13" fmla="*/ 8 h 44"/>
                <a:gd name="T14" fmla="*/ 33 w 40"/>
                <a:gd name="T15" fmla="*/ 12 h 44"/>
                <a:gd name="T16" fmla="*/ 33 w 40"/>
                <a:gd name="T17" fmla="*/ 12 h 44"/>
                <a:gd name="T18" fmla="*/ 39 w 40"/>
                <a:gd name="T19" fmla="*/ 7 h 44"/>
                <a:gd name="T20" fmla="*/ 38 w 40"/>
                <a:gd name="T21" fmla="*/ 7 h 44"/>
                <a:gd name="T22" fmla="*/ 22 w 40"/>
                <a:gd name="T23" fmla="*/ 0 h 44"/>
                <a:gd name="T24" fmla="*/ 0 w 40"/>
                <a:gd name="T25" fmla="*/ 22 h 44"/>
                <a:gd name="T26" fmla="*/ 22 w 40"/>
                <a:gd name="T27" fmla="*/ 44 h 44"/>
                <a:gd name="T28" fmla="*/ 40 w 40"/>
                <a:gd name="T29" fmla="*/ 36 h 44"/>
                <a:gd name="T30" fmla="*/ 40 w 40"/>
                <a:gd name="T31" fmla="*/ 35 h 44"/>
                <a:gd name="T32" fmla="*/ 40 w 40"/>
                <a:gd name="T33" fmla="*/ 18 h 44"/>
                <a:gd name="T34" fmla="*/ 21 w 40"/>
                <a:gd name="T3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4">
                  <a:moveTo>
                    <a:pt x="21" y="18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9" y="35"/>
                    <a:pt x="26" y="36"/>
                    <a:pt x="22" y="36"/>
                  </a:cubicBezTo>
                  <a:cubicBezTo>
                    <a:pt x="14" y="36"/>
                    <a:pt x="8" y="31"/>
                    <a:pt x="8" y="22"/>
                  </a:cubicBezTo>
                  <a:cubicBezTo>
                    <a:pt x="8" y="13"/>
                    <a:pt x="14" y="8"/>
                    <a:pt x="22" y="8"/>
                  </a:cubicBezTo>
                  <a:cubicBezTo>
                    <a:pt x="26" y="8"/>
                    <a:pt x="30" y="9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4" y="3"/>
                    <a:pt x="29" y="0"/>
                    <a:pt x="22" y="0"/>
                  </a:cubicBezTo>
                  <a:cubicBezTo>
                    <a:pt x="9" y="0"/>
                    <a:pt x="0" y="9"/>
                    <a:pt x="0" y="22"/>
                  </a:cubicBezTo>
                  <a:cubicBezTo>
                    <a:pt x="0" y="35"/>
                    <a:pt x="9" y="44"/>
                    <a:pt x="22" y="44"/>
                  </a:cubicBezTo>
                  <a:cubicBezTo>
                    <a:pt x="29" y="44"/>
                    <a:pt x="36" y="41"/>
                    <a:pt x="40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18"/>
                    <a:pt x="40" y="18"/>
                    <a:pt x="40" y="18"/>
                  </a:cubicBez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61" name="Freeform 94"/>
            <p:cNvSpPr>
              <a:spLocks/>
            </p:cNvSpPr>
            <p:nvPr userDrawn="1"/>
          </p:nvSpPr>
          <p:spPr bwMode="auto">
            <a:xfrm>
              <a:off x="8702676" y="187326"/>
              <a:ext cx="50800" cy="66675"/>
            </a:xfrm>
            <a:custGeom>
              <a:avLst/>
              <a:gdLst>
                <a:gd name="T0" fmla="*/ 32 w 32"/>
                <a:gd name="T1" fmla="*/ 8 h 42"/>
                <a:gd name="T2" fmla="*/ 32 w 32"/>
                <a:gd name="T3" fmla="*/ 0 h 42"/>
                <a:gd name="T4" fmla="*/ 0 w 32"/>
                <a:gd name="T5" fmla="*/ 0 h 42"/>
                <a:gd name="T6" fmla="*/ 0 w 32"/>
                <a:gd name="T7" fmla="*/ 42 h 42"/>
                <a:gd name="T8" fmla="*/ 9 w 32"/>
                <a:gd name="T9" fmla="*/ 42 h 42"/>
                <a:gd name="T10" fmla="*/ 9 w 32"/>
                <a:gd name="T11" fmla="*/ 25 h 42"/>
                <a:gd name="T12" fmla="*/ 31 w 32"/>
                <a:gd name="T13" fmla="*/ 25 h 42"/>
                <a:gd name="T14" fmla="*/ 31 w 32"/>
                <a:gd name="T15" fmla="*/ 18 h 42"/>
                <a:gd name="T16" fmla="*/ 9 w 32"/>
                <a:gd name="T17" fmla="*/ 18 h 42"/>
                <a:gd name="T18" fmla="*/ 9 w 32"/>
                <a:gd name="T19" fmla="*/ 8 h 42"/>
                <a:gd name="T20" fmla="*/ 32 w 32"/>
                <a:gd name="T21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42">
                  <a:moveTo>
                    <a:pt x="32" y="8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9" y="42"/>
                  </a:lnTo>
                  <a:lnTo>
                    <a:pt x="9" y="25"/>
                  </a:lnTo>
                  <a:lnTo>
                    <a:pt x="31" y="25"/>
                  </a:lnTo>
                  <a:lnTo>
                    <a:pt x="31" y="18"/>
                  </a:lnTo>
                  <a:lnTo>
                    <a:pt x="9" y="18"/>
                  </a:lnTo>
                  <a:lnTo>
                    <a:pt x="9" y="8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62" name="Freeform 95"/>
            <p:cNvSpPr>
              <a:spLocks/>
            </p:cNvSpPr>
            <p:nvPr userDrawn="1"/>
          </p:nvSpPr>
          <p:spPr bwMode="auto">
            <a:xfrm>
              <a:off x="8761413" y="187326"/>
              <a:ext cx="50800" cy="66675"/>
            </a:xfrm>
            <a:custGeom>
              <a:avLst/>
              <a:gdLst>
                <a:gd name="T0" fmla="*/ 0 w 32"/>
                <a:gd name="T1" fmla="*/ 0 h 42"/>
                <a:gd name="T2" fmla="*/ 0 w 32"/>
                <a:gd name="T3" fmla="*/ 8 h 42"/>
                <a:gd name="T4" fmla="*/ 11 w 32"/>
                <a:gd name="T5" fmla="*/ 8 h 42"/>
                <a:gd name="T6" fmla="*/ 11 w 32"/>
                <a:gd name="T7" fmla="*/ 42 h 42"/>
                <a:gd name="T8" fmla="*/ 20 w 32"/>
                <a:gd name="T9" fmla="*/ 42 h 42"/>
                <a:gd name="T10" fmla="*/ 20 w 32"/>
                <a:gd name="T11" fmla="*/ 8 h 42"/>
                <a:gd name="T12" fmla="*/ 32 w 32"/>
                <a:gd name="T13" fmla="*/ 8 h 42"/>
                <a:gd name="T14" fmla="*/ 32 w 32"/>
                <a:gd name="T15" fmla="*/ 0 h 42"/>
                <a:gd name="T16" fmla="*/ 0 w 3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0" y="8"/>
                  </a:lnTo>
                  <a:lnTo>
                    <a:pt x="11" y="8"/>
                  </a:lnTo>
                  <a:lnTo>
                    <a:pt x="11" y="42"/>
                  </a:lnTo>
                  <a:lnTo>
                    <a:pt x="20" y="42"/>
                  </a:lnTo>
                  <a:lnTo>
                    <a:pt x="2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</p:grpSp>
      <p:sp>
        <p:nvSpPr>
          <p:cNvPr id="63" name="Rectangle 92"/>
          <p:cNvSpPr>
            <a:spLocks noChangeArrowheads="1"/>
          </p:cNvSpPr>
          <p:nvPr/>
        </p:nvSpPr>
        <p:spPr bwMode="auto">
          <a:xfrm>
            <a:off x="8169275" y="5016634"/>
            <a:ext cx="68263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7" name="Textplatzhalter 66"/>
          <p:cNvSpPr>
            <a:spLocks noGrp="1"/>
          </p:cNvSpPr>
          <p:nvPr>
            <p:ph type="body" idx="1"/>
          </p:nvPr>
        </p:nvSpPr>
        <p:spPr>
          <a:xfrm>
            <a:off x="978102" y="1263728"/>
            <a:ext cx="7185713" cy="116647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8" name="Textfeld 63"/>
          <p:cNvSpPr txBox="1">
            <a:spLocks/>
          </p:cNvSpPr>
          <p:nvPr/>
        </p:nvSpPr>
        <p:spPr>
          <a:xfrm>
            <a:off x="982663" y="92442"/>
            <a:ext cx="798311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b="1" dirty="0">
                <a:solidFill>
                  <a:schemeClr val="accent1"/>
                </a:solidFill>
              </a:rPr>
              <a:t>Shaping the </a:t>
            </a:r>
            <a:br>
              <a:rPr lang="en-GB" sz="600" b="1" dirty="0">
                <a:solidFill>
                  <a:schemeClr val="accent1"/>
                </a:solidFill>
              </a:rPr>
            </a:br>
            <a:r>
              <a:rPr lang="en-GB" sz="600" b="1" dirty="0">
                <a:solidFill>
                  <a:schemeClr val="accent1"/>
                </a:solidFill>
              </a:rPr>
              <a:t>future of digital </a:t>
            </a:r>
            <a:br>
              <a:rPr lang="en-GB" sz="600" b="1" dirty="0">
                <a:solidFill>
                  <a:schemeClr val="accent1"/>
                </a:solidFill>
              </a:rPr>
            </a:br>
            <a:r>
              <a:rPr lang="en-GB" sz="600" b="1" dirty="0">
                <a:solidFill>
                  <a:schemeClr val="accent1"/>
                </a:solidFill>
              </a:rPr>
              <a:t>business</a:t>
            </a:r>
          </a:p>
        </p:txBody>
      </p:sp>
      <p:sp>
        <p:nvSpPr>
          <p:cNvPr id="64" name="Textfeld 63"/>
          <p:cNvSpPr txBox="1">
            <a:spLocks/>
          </p:cNvSpPr>
          <p:nvPr/>
        </p:nvSpPr>
        <p:spPr>
          <a:xfrm>
            <a:off x="1781377" y="92442"/>
            <a:ext cx="720523" cy="2492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de-DE"/>
            </a:defPPr>
            <a:lvl1pPr>
              <a:lnSpc>
                <a:spcPct val="90000"/>
              </a:lnSpc>
              <a:defRPr sz="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A6E01A2-ABAF-4729-B8DB-48B800C760EC}"/>
              </a:ext>
            </a:extLst>
          </p:cNvPr>
          <p:cNvGrpSpPr/>
          <p:nvPr userDrawn="1"/>
        </p:nvGrpSpPr>
        <p:grpSpPr>
          <a:xfrm>
            <a:off x="-275113" y="-292561"/>
            <a:ext cx="9702165" cy="5750386"/>
            <a:chOff x="-275113" y="-292561"/>
            <a:chExt cx="9702165" cy="5750386"/>
          </a:xfrm>
        </p:grpSpPr>
        <p:grpSp>
          <p:nvGrpSpPr>
            <p:cNvPr id="111" name="Gruppieren 110">
              <a:extLst>
                <a:ext uri="{FF2B5EF4-FFF2-40B4-BE49-F238E27FC236}">
                  <a16:creationId xmlns:a16="http://schemas.microsoft.com/office/drawing/2014/main" id="{9B9652E7-9F72-41B2-9A39-A7644385114A}"/>
                </a:ext>
              </a:extLst>
            </p:cNvPr>
            <p:cNvGrpSpPr/>
            <p:nvPr userDrawn="1"/>
          </p:nvGrpSpPr>
          <p:grpSpPr>
            <a:xfrm>
              <a:off x="186532" y="5290185"/>
              <a:ext cx="8772525" cy="167640"/>
              <a:chOff x="186532" y="-281940"/>
              <a:chExt cx="8772525" cy="708660"/>
            </a:xfrm>
          </p:grpSpPr>
          <p:cxnSp>
            <p:nvCxnSpPr>
              <p:cNvPr id="132" name="Gerade Verbindung 45">
                <a:extLst>
                  <a:ext uri="{FF2B5EF4-FFF2-40B4-BE49-F238E27FC236}">
                    <a16:creationId xmlns:a16="http://schemas.microsoft.com/office/drawing/2014/main" id="{76B4B403-0A0F-4826-80F4-BB2E6AB0AD72}"/>
                  </a:ext>
                </a:extLst>
              </p:cNvPr>
              <p:cNvCxnSpPr/>
              <p:nvPr userDrawn="1"/>
            </p:nvCxnSpPr>
            <p:spPr bwMode="gray">
              <a:xfrm>
                <a:off x="97810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Gerade Verbindung 46">
                <a:extLst>
                  <a:ext uri="{FF2B5EF4-FFF2-40B4-BE49-F238E27FC236}">
                    <a16:creationId xmlns:a16="http://schemas.microsoft.com/office/drawing/2014/main" id="{B3572485-C785-46E5-9EC4-01B81EABCEE0}"/>
                  </a:ext>
                </a:extLst>
              </p:cNvPr>
              <p:cNvCxnSpPr/>
              <p:nvPr userDrawn="1"/>
            </p:nvCxnSpPr>
            <p:spPr bwMode="gray">
              <a:xfrm>
                <a:off x="177681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Gerade Verbindung 47">
                <a:extLst>
                  <a:ext uri="{FF2B5EF4-FFF2-40B4-BE49-F238E27FC236}">
                    <a16:creationId xmlns:a16="http://schemas.microsoft.com/office/drawing/2014/main" id="{E4347E90-9464-4D60-9E57-5B0ECCE48C90}"/>
                  </a:ext>
                </a:extLst>
              </p:cNvPr>
              <p:cNvCxnSpPr/>
              <p:nvPr userDrawn="1"/>
            </p:nvCxnSpPr>
            <p:spPr bwMode="gray">
              <a:xfrm>
                <a:off x="257553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Gerade Verbindung 48">
                <a:extLst>
                  <a:ext uri="{FF2B5EF4-FFF2-40B4-BE49-F238E27FC236}">
                    <a16:creationId xmlns:a16="http://schemas.microsoft.com/office/drawing/2014/main" id="{3CE83C88-7E71-4A9E-8867-5117437291FF}"/>
                  </a:ext>
                </a:extLst>
              </p:cNvPr>
              <p:cNvCxnSpPr/>
              <p:nvPr userDrawn="1"/>
            </p:nvCxnSpPr>
            <p:spPr bwMode="gray">
              <a:xfrm>
                <a:off x="337424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Gerade Verbindung 49">
                <a:extLst>
                  <a:ext uri="{FF2B5EF4-FFF2-40B4-BE49-F238E27FC236}">
                    <a16:creationId xmlns:a16="http://schemas.microsoft.com/office/drawing/2014/main" id="{E04E6513-2F0B-4193-B625-A7BFAFE543AF}"/>
                  </a:ext>
                </a:extLst>
              </p:cNvPr>
              <p:cNvCxnSpPr/>
              <p:nvPr userDrawn="1"/>
            </p:nvCxnSpPr>
            <p:spPr bwMode="gray">
              <a:xfrm>
                <a:off x="417296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Gerade Verbindung 50">
                <a:extLst>
                  <a:ext uri="{FF2B5EF4-FFF2-40B4-BE49-F238E27FC236}">
                    <a16:creationId xmlns:a16="http://schemas.microsoft.com/office/drawing/2014/main" id="{943D60F0-5068-401E-9DE5-7BFF97585808}"/>
                  </a:ext>
                </a:extLst>
              </p:cNvPr>
              <p:cNvCxnSpPr/>
              <p:nvPr userDrawn="1"/>
            </p:nvCxnSpPr>
            <p:spPr bwMode="gray">
              <a:xfrm>
                <a:off x="497167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Gerade Verbindung 51">
                <a:extLst>
                  <a:ext uri="{FF2B5EF4-FFF2-40B4-BE49-F238E27FC236}">
                    <a16:creationId xmlns:a16="http://schemas.microsoft.com/office/drawing/2014/main" id="{4F36589E-4593-4DAB-BB53-40AF21E13C77}"/>
                  </a:ext>
                </a:extLst>
              </p:cNvPr>
              <p:cNvCxnSpPr/>
              <p:nvPr userDrawn="1"/>
            </p:nvCxnSpPr>
            <p:spPr bwMode="gray">
              <a:xfrm>
                <a:off x="577039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Gerade Verbindung 52">
                <a:extLst>
                  <a:ext uri="{FF2B5EF4-FFF2-40B4-BE49-F238E27FC236}">
                    <a16:creationId xmlns:a16="http://schemas.microsoft.com/office/drawing/2014/main" id="{6A9A1BFF-00C5-4333-9C74-4DA3DAB7EA28}"/>
                  </a:ext>
                </a:extLst>
              </p:cNvPr>
              <p:cNvCxnSpPr/>
              <p:nvPr userDrawn="1"/>
            </p:nvCxnSpPr>
            <p:spPr bwMode="gray">
              <a:xfrm>
                <a:off x="656910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Gerade Verbindung 53">
                <a:extLst>
                  <a:ext uri="{FF2B5EF4-FFF2-40B4-BE49-F238E27FC236}">
                    <a16:creationId xmlns:a16="http://schemas.microsoft.com/office/drawing/2014/main" id="{3C414E7E-A369-495B-9205-707BD6A7CA66}"/>
                  </a:ext>
                </a:extLst>
              </p:cNvPr>
              <p:cNvCxnSpPr/>
              <p:nvPr userDrawn="1"/>
            </p:nvCxnSpPr>
            <p:spPr bwMode="gray">
              <a:xfrm>
                <a:off x="736782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Gerade Verbindung 54">
                <a:extLst>
                  <a:ext uri="{FF2B5EF4-FFF2-40B4-BE49-F238E27FC236}">
                    <a16:creationId xmlns:a16="http://schemas.microsoft.com/office/drawing/2014/main" id="{DD0B953B-7E7B-42AC-8BE4-D20203CDBD1B}"/>
                  </a:ext>
                </a:extLst>
              </p:cNvPr>
              <p:cNvCxnSpPr/>
              <p:nvPr userDrawn="1"/>
            </p:nvCxnSpPr>
            <p:spPr bwMode="gray">
              <a:xfrm>
                <a:off x="816653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Gerade Verbindung 55">
                <a:extLst>
                  <a:ext uri="{FF2B5EF4-FFF2-40B4-BE49-F238E27FC236}">
                    <a16:creationId xmlns:a16="http://schemas.microsoft.com/office/drawing/2014/main" id="{0A6F3594-F3E3-41B6-B12A-286E74B6E073}"/>
                  </a:ext>
                </a:extLst>
              </p:cNvPr>
              <p:cNvCxnSpPr/>
              <p:nvPr userDrawn="1"/>
            </p:nvCxnSpPr>
            <p:spPr bwMode="gray">
              <a:xfrm>
                <a:off x="186532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Gerade Verbindung 56">
                <a:extLst>
                  <a:ext uri="{FF2B5EF4-FFF2-40B4-BE49-F238E27FC236}">
                    <a16:creationId xmlns:a16="http://schemas.microsoft.com/office/drawing/2014/main" id="{32989B52-4AF3-4C4A-B128-E96D66119237}"/>
                  </a:ext>
                </a:extLst>
              </p:cNvPr>
              <p:cNvCxnSpPr/>
              <p:nvPr userDrawn="1"/>
            </p:nvCxnSpPr>
            <p:spPr bwMode="gray">
              <a:xfrm>
                <a:off x="8959057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8" name="Gerade Verbindung 31">
              <a:extLst>
                <a:ext uri="{FF2B5EF4-FFF2-40B4-BE49-F238E27FC236}">
                  <a16:creationId xmlns:a16="http://schemas.microsoft.com/office/drawing/2014/main" id="{26C54A1F-E3F4-4A91-A9FC-8ED125EEA5CC}"/>
                </a:ext>
              </a:extLst>
            </p:cNvPr>
            <p:cNvCxnSpPr/>
            <p:nvPr userDrawn="1"/>
          </p:nvCxnSpPr>
          <p:spPr bwMode="gray">
            <a:xfrm rot="16200000">
              <a:off x="-191293" y="355441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32">
              <a:extLst>
                <a:ext uri="{FF2B5EF4-FFF2-40B4-BE49-F238E27FC236}">
                  <a16:creationId xmlns:a16="http://schemas.microsoft.com/office/drawing/2014/main" id="{A56F8845-9DFA-45A3-8663-3093DEDCAFB0}"/>
                </a:ext>
              </a:extLst>
            </p:cNvPr>
            <p:cNvCxnSpPr/>
            <p:nvPr userDrawn="1"/>
          </p:nvCxnSpPr>
          <p:spPr bwMode="gray">
            <a:xfrm rot="16200000">
              <a:off x="-191293" y="546385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33">
              <a:extLst>
                <a:ext uri="{FF2B5EF4-FFF2-40B4-BE49-F238E27FC236}">
                  <a16:creationId xmlns:a16="http://schemas.microsoft.com/office/drawing/2014/main" id="{EA44EB04-CF76-4710-8A46-3D75DDA783B1}"/>
                </a:ext>
              </a:extLst>
            </p:cNvPr>
            <p:cNvCxnSpPr/>
            <p:nvPr userDrawn="1"/>
          </p:nvCxnSpPr>
          <p:spPr bwMode="gray">
            <a:xfrm rot="16200000">
              <a:off x="-191293" y="4877118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34">
              <a:extLst>
                <a:ext uri="{FF2B5EF4-FFF2-40B4-BE49-F238E27FC236}">
                  <a16:creationId xmlns:a16="http://schemas.microsoft.com/office/drawing/2014/main" id="{A4218AAD-D050-46C4-BF7F-0EAB72FBB8FD}"/>
                </a:ext>
              </a:extLst>
            </p:cNvPr>
            <p:cNvCxnSpPr/>
            <p:nvPr userDrawn="1"/>
          </p:nvCxnSpPr>
          <p:spPr bwMode="gray">
            <a:xfrm rot="16200000">
              <a:off x="-191293" y="4685030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35">
              <a:extLst>
                <a:ext uri="{FF2B5EF4-FFF2-40B4-BE49-F238E27FC236}">
                  <a16:creationId xmlns:a16="http://schemas.microsoft.com/office/drawing/2014/main" id="{64C5EC51-0E84-4B29-B282-FA0B6E529ED8}"/>
                </a:ext>
              </a:extLst>
            </p:cNvPr>
            <p:cNvCxnSpPr/>
            <p:nvPr userDrawn="1"/>
          </p:nvCxnSpPr>
          <p:spPr bwMode="gray">
            <a:xfrm rot="16200000">
              <a:off x="9343232" y="353060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36">
              <a:extLst>
                <a:ext uri="{FF2B5EF4-FFF2-40B4-BE49-F238E27FC236}">
                  <a16:creationId xmlns:a16="http://schemas.microsoft.com/office/drawing/2014/main" id="{424B211F-F435-43ED-A123-A109D52A35CE}"/>
                </a:ext>
              </a:extLst>
            </p:cNvPr>
            <p:cNvCxnSpPr/>
            <p:nvPr userDrawn="1"/>
          </p:nvCxnSpPr>
          <p:spPr bwMode="gray">
            <a:xfrm rot="16200000">
              <a:off x="9343232" y="546386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37">
              <a:extLst>
                <a:ext uri="{FF2B5EF4-FFF2-40B4-BE49-F238E27FC236}">
                  <a16:creationId xmlns:a16="http://schemas.microsoft.com/office/drawing/2014/main" id="{6116A258-EC70-4C9C-BBA6-1F7F9945E207}"/>
                </a:ext>
              </a:extLst>
            </p:cNvPr>
            <p:cNvCxnSpPr/>
            <p:nvPr userDrawn="1"/>
          </p:nvCxnSpPr>
          <p:spPr bwMode="gray">
            <a:xfrm rot="16200000">
              <a:off x="9343232" y="4877118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38">
              <a:extLst>
                <a:ext uri="{FF2B5EF4-FFF2-40B4-BE49-F238E27FC236}">
                  <a16:creationId xmlns:a16="http://schemas.microsoft.com/office/drawing/2014/main" id="{D1F08203-9577-403E-A6A7-7B93CDDBC04D}"/>
                </a:ext>
              </a:extLst>
            </p:cNvPr>
            <p:cNvCxnSpPr/>
            <p:nvPr userDrawn="1"/>
          </p:nvCxnSpPr>
          <p:spPr bwMode="gray">
            <a:xfrm rot="16200000">
              <a:off x="9343232" y="4685030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39">
              <a:extLst>
                <a:ext uri="{FF2B5EF4-FFF2-40B4-BE49-F238E27FC236}">
                  <a16:creationId xmlns:a16="http://schemas.microsoft.com/office/drawing/2014/main" id="{EFC4D072-AB47-4EBB-9306-4E43A27D71EB}"/>
                </a:ext>
              </a:extLst>
            </p:cNvPr>
            <p:cNvCxnSpPr/>
            <p:nvPr userDrawn="1"/>
          </p:nvCxnSpPr>
          <p:spPr bwMode="gray">
            <a:xfrm rot="16200000">
              <a:off x="-191293" y="1179864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40">
              <a:extLst>
                <a:ext uri="{FF2B5EF4-FFF2-40B4-BE49-F238E27FC236}">
                  <a16:creationId xmlns:a16="http://schemas.microsoft.com/office/drawing/2014/main" id="{6B7D9705-B3FE-423F-8A32-60168EF90EAC}"/>
                </a:ext>
              </a:extLst>
            </p:cNvPr>
            <p:cNvCxnSpPr/>
            <p:nvPr userDrawn="1"/>
          </p:nvCxnSpPr>
          <p:spPr bwMode="gray">
            <a:xfrm rot="16200000">
              <a:off x="-191293" y="2348253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41">
              <a:extLst>
                <a:ext uri="{FF2B5EF4-FFF2-40B4-BE49-F238E27FC236}">
                  <a16:creationId xmlns:a16="http://schemas.microsoft.com/office/drawing/2014/main" id="{96B54ED8-32DE-466E-879E-66FB507045F3}"/>
                </a:ext>
              </a:extLst>
            </p:cNvPr>
            <p:cNvCxnSpPr/>
            <p:nvPr userDrawn="1"/>
          </p:nvCxnSpPr>
          <p:spPr bwMode="gray">
            <a:xfrm rot="16200000">
              <a:off x="-191293" y="3516642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42">
              <a:extLst>
                <a:ext uri="{FF2B5EF4-FFF2-40B4-BE49-F238E27FC236}">
                  <a16:creationId xmlns:a16="http://schemas.microsoft.com/office/drawing/2014/main" id="{118BFCBE-29BC-4711-B37D-7ACC74969575}"/>
                </a:ext>
              </a:extLst>
            </p:cNvPr>
            <p:cNvCxnSpPr/>
            <p:nvPr userDrawn="1"/>
          </p:nvCxnSpPr>
          <p:spPr bwMode="gray">
            <a:xfrm rot="16200000">
              <a:off x="9343232" y="1179864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 Verbindung 43">
              <a:extLst>
                <a:ext uri="{FF2B5EF4-FFF2-40B4-BE49-F238E27FC236}">
                  <a16:creationId xmlns:a16="http://schemas.microsoft.com/office/drawing/2014/main" id="{7D44C11C-281A-46C7-B69A-943F4395C135}"/>
                </a:ext>
              </a:extLst>
            </p:cNvPr>
            <p:cNvCxnSpPr/>
            <p:nvPr userDrawn="1"/>
          </p:nvCxnSpPr>
          <p:spPr bwMode="gray">
            <a:xfrm rot="16200000">
              <a:off x="9343232" y="2348253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44">
              <a:extLst>
                <a:ext uri="{FF2B5EF4-FFF2-40B4-BE49-F238E27FC236}">
                  <a16:creationId xmlns:a16="http://schemas.microsoft.com/office/drawing/2014/main" id="{577DA62B-E076-466E-A98D-911001E39438}"/>
                </a:ext>
              </a:extLst>
            </p:cNvPr>
            <p:cNvCxnSpPr/>
            <p:nvPr userDrawn="1"/>
          </p:nvCxnSpPr>
          <p:spPr bwMode="gray">
            <a:xfrm rot="16200000">
              <a:off x="9343232" y="3516642"/>
              <a:ext cx="0" cy="16764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en 143">
              <a:extLst>
                <a:ext uri="{FF2B5EF4-FFF2-40B4-BE49-F238E27FC236}">
                  <a16:creationId xmlns:a16="http://schemas.microsoft.com/office/drawing/2014/main" id="{BDA93323-8474-4C09-9EB1-C678202B458B}"/>
                </a:ext>
              </a:extLst>
            </p:cNvPr>
            <p:cNvGrpSpPr/>
            <p:nvPr userDrawn="1"/>
          </p:nvGrpSpPr>
          <p:grpSpPr>
            <a:xfrm>
              <a:off x="186532" y="-292561"/>
              <a:ext cx="8772525" cy="167640"/>
              <a:chOff x="186532" y="-281940"/>
              <a:chExt cx="8772525" cy="708660"/>
            </a:xfrm>
          </p:grpSpPr>
          <p:cxnSp>
            <p:nvCxnSpPr>
              <p:cNvPr id="145" name="Gerade Verbindung 45">
                <a:extLst>
                  <a:ext uri="{FF2B5EF4-FFF2-40B4-BE49-F238E27FC236}">
                    <a16:creationId xmlns:a16="http://schemas.microsoft.com/office/drawing/2014/main" id="{06DC4ADA-EBA1-4706-A7F5-B331E37CF5CD}"/>
                  </a:ext>
                </a:extLst>
              </p:cNvPr>
              <p:cNvCxnSpPr/>
              <p:nvPr userDrawn="1"/>
            </p:nvCxnSpPr>
            <p:spPr bwMode="gray">
              <a:xfrm>
                <a:off x="97810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Gerade Verbindung 46">
                <a:extLst>
                  <a:ext uri="{FF2B5EF4-FFF2-40B4-BE49-F238E27FC236}">
                    <a16:creationId xmlns:a16="http://schemas.microsoft.com/office/drawing/2014/main" id="{7D874114-BC2A-4E04-BD01-D4E898F8ACB1}"/>
                  </a:ext>
                </a:extLst>
              </p:cNvPr>
              <p:cNvCxnSpPr/>
              <p:nvPr userDrawn="1"/>
            </p:nvCxnSpPr>
            <p:spPr bwMode="gray">
              <a:xfrm>
                <a:off x="177681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Gerade Verbindung 47">
                <a:extLst>
                  <a:ext uri="{FF2B5EF4-FFF2-40B4-BE49-F238E27FC236}">
                    <a16:creationId xmlns:a16="http://schemas.microsoft.com/office/drawing/2014/main" id="{C066F1CA-9C16-4771-B889-B0919E50E8CE}"/>
                  </a:ext>
                </a:extLst>
              </p:cNvPr>
              <p:cNvCxnSpPr/>
              <p:nvPr userDrawn="1"/>
            </p:nvCxnSpPr>
            <p:spPr bwMode="gray">
              <a:xfrm>
                <a:off x="257553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Gerade Verbindung 48">
                <a:extLst>
                  <a:ext uri="{FF2B5EF4-FFF2-40B4-BE49-F238E27FC236}">
                    <a16:creationId xmlns:a16="http://schemas.microsoft.com/office/drawing/2014/main" id="{EF06DF6B-AA9A-4767-B8C8-CD59F912E5EF}"/>
                  </a:ext>
                </a:extLst>
              </p:cNvPr>
              <p:cNvCxnSpPr/>
              <p:nvPr userDrawn="1"/>
            </p:nvCxnSpPr>
            <p:spPr bwMode="gray">
              <a:xfrm>
                <a:off x="337424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Gerade Verbindung 49">
                <a:extLst>
                  <a:ext uri="{FF2B5EF4-FFF2-40B4-BE49-F238E27FC236}">
                    <a16:creationId xmlns:a16="http://schemas.microsoft.com/office/drawing/2014/main" id="{B8BFB74B-6BD9-4B5E-A3CA-8A1EFF7B9393}"/>
                  </a:ext>
                </a:extLst>
              </p:cNvPr>
              <p:cNvCxnSpPr/>
              <p:nvPr userDrawn="1"/>
            </p:nvCxnSpPr>
            <p:spPr bwMode="gray">
              <a:xfrm>
                <a:off x="417296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Gerade Verbindung 50">
                <a:extLst>
                  <a:ext uri="{FF2B5EF4-FFF2-40B4-BE49-F238E27FC236}">
                    <a16:creationId xmlns:a16="http://schemas.microsoft.com/office/drawing/2014/main" id="{DDD78520-7092-4574-9F7B-1F5FBA9A404C}"/>
                  </a:ext>
                </a:extLst>
              </p:cNvPr>
              <p:cNvCxnSpPr/>
              <p:nvPr userDrawn="1"/>
            </p:nvCxnSpPr>
            <p:spPr bwMode="gray">
              <a:xfrm>
                <a:off x="497167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Gerade Verbindung 51">
                <a:extLst>
                  <a:ext uri="{FF2B5EF4-FFF2-40B4-BE49-F238E27FC236}">
                    <a16:creationId xmlns:a16="http://schemas.microsoft.com/office/drawing/2014/main" id="{4C9F950E-9F8A-4178-B682-287C3E4393BA}"/>
                  </a:ext>
                </a:extLst>
              </p:cNvPr>
              <p:cNvCxnSpPr/>
              <p:nvPr userDrawn="1"/>
            </p:nvCxnSpPr>
            <p:spPr bwMode="gray">
              <a:xfrm>
                <a:off x="577039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Gerade Verbindung 52">
                <a:extLst>
                  <a:ext uri="{FF2B5EF4-FFF2-40B4-BE49-F238E27FC236}">
                    <a16:creationId xmlns:a16="http://schemas.microsoft.com/office/drawing/2014/main" id="{44CEB7E0-C951-41BC-9D3C-14C5797A33FA}"/>
                  </a:ext>
                </a:extLst>
              </p:cNvPr>
              <p:cNvCxnSpPr/>
              <p:nvPr userDrawn="1"/>
            </p:nvCxnSpPr>
            <p:spPr bwMode="gray">
              <a:xfrm>
                <a:off x="656910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Gerade Verbindung 53">
                <a:extLst>
                  <a:ext uri="{FF2B5EF4-FFF2-40B4-BE49-F238E27FC236}">
                    <a16:creationId xmlns:a16="http://schemas.microsoft.com/office/drawing/2014/main" id="{9FEDEDB5-3588-424D-98DF-B3BA6B615255}"/>
                  </a:ext>
                </a:extLst>
              </p:cNvPr>
              <p:cNvCxnSpPr/>
              <p:nvPr userDrawn="1"/>
            </p:nvCxnSpPr>
            <p:spPr bwMode="gray">
              <a:xfrm>
                <a:off x="7367823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Gerade Verbindung 54">
                <a:extLst>
                  <a:ext uri="{FF2B5EF4-FFF2-40B4-BE49-F238E27FC236}">
                    <a16:creationId xmlns:a16="http://schemas.microsoft.com/office/drawing/2014/main" id="{38F87FFF-B97F-4913-AEE7-4FEB467019FC}"/>
                  </a:ext>
                </a:extLst>
              </p:cNvPr>
              <p:cNvCxnSpPr/>
              <p:nvPr userDrawn="1"/>
            </p:nvCxnSpPr>
            <p:spPr bwMode="gray">
              <a:xfrm>
                <a:off x="8166538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Gerade Verbindung 55">
                <a:extLst>
                  <a:ext uri="{FF2B5EF4-FFF2-40B4-BE49-F238E27FC236}">
                    <a16:creationId xmlns:a16="http://schemas.microsoft.com/office/drawing/2014/main" id="{395B9B29-7DCB-4E41-893F-361F926D55B8}"/>
                  </a:ext>
                </a:extLst>
              </p:cNvPr>
              <p:cNvCxnSpPr/>
              <p:nvPr userDrawn="1"/>
            </p:nvCxnSpPr>
            <p:spPr bwMode="gray">
              <a:xfrm>
                <a:off x="186532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Gerade Verbindung 56">
                <a:extLst>
                  <a:ext uri="{FF2B5EF4-FFF2-40B4-BE49-F238E27FC236}">
                    <a16:creationId xmlns:a16="http://schemas.microsoft.com/office/drawing/2014/main" id="{65A27F85-ECED-4F80-BB3D-6124425B81B0}"/>
                  </a:ext>
                </a:extLst>
              </p:cNvPr>
              <p:cNvCxnSpPr/>
              <p:nvPr userDrawn="1"/>
            </p:nvCxnSpPr>
            <p:spPr bwMode="gray">
              <a:xfrm>
                <a:off x="8959057" y="-281940"/>
                <a:ext cx="0" cy="708660"/>
              </a:xfrm>
              <a:prstGeom prst="line">
                <a:avLst/>
              </a:prstGeom>
              <a:ln w="95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88CF733-9403-434B-859F-A78E8F743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79688" y="86336"/>
            <a:ext cx="720000" cy="2492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90000"/>
              </a:lnSpc>
              <a:defRPr sz="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Type here if </a:t>
            </a:r>
          </a:p>
          <a:p>
            <a:r>
              <a:rPr lang="en-US" dirty="0"/>
              <a:t>add info needed </a:t>
            </a:r>
          </a:p>
          <a:p>
            <a:r>
              <a:rPr lang="en-US" dirty="0"/>
              <a:t>for every slide</a:t>
            </a:r>
          </a:p>
        </p:txBody>
      </p:sp>
      <p:sp>
        <p:nvSpPr>
          <p:cNvPr id="73" name="Fußzeilenplatzhalter 2">
            <a:extLst>
              <a:ext uri="{FF2B5EF4-FFF2-40B4-BE49-F238E27FC236}">
                <a16:creationId xmlns:a16="http://schemas.microsoft.com/office/drawing/2014/main" id="{6CD5B2C7-7146-420C-9B79-C2F58C8EC8B7}"/>
              </a:ext>
            </a:extLst>
          </p:cNvPr>
          <p:cNvSpPr txBox="1">
            <a:spLocks/>
          </p:cNvSpPr>
          <p:nvPr userDrawn="1"/>
        </p:nvSpPr>
        <p:spPr>
          <a:xfrm flipH="1">
            <a:off x="1035946" y="5003805"/>
            <a:ext cx="1506431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lang="de-DE" sz="600" b="1" kern="1200" cap="all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GB" b="1" cap="none" dirty="0" err="1"/>
              <a:t>gft.com</a:t>
            </a:r>
            <a:endParaRPr lang="en-GB" b="1" cap="none" dirty="0"/>
          </a:p>
        </p:txBody>
      </p:sp>
      <p:sp>
        <p:nvSpPr>
          <p:cNvPr id="74" name="Rechteck 50">
            <a:extLst>
              <a:ext uri="{FF2B5EF4-FFF2-40B4-BE49-F238E27FC236}">
                <a16:creationId xmlns:a16="http://schemas.microsoft.com/office/drawing/2014/main" id="{0FC7680B-C05B-42C6-A57D-773FA59824E0}"/>
              </a:ext>
            </a:extLst>
          </p:cNvPr>
          <p:cNvSpPr>
            <a:spLocks noChangeAspect="1"/>
          </p:cNvSpPr>
          <p:nvPr userDrawn="1"/>
        </p:nvSpPr>
        <p:spPr bwMode="gray">
          <a:xfrm rot="2700000">
            <a:off x="976762" y="5038862"/>
            <a:ext cx="32400" cy="32400"/>
          </a:xfrm>
          <a:custGeom>
            <a:avLst/>
            <a:gdLst/>
            <a:ahLst/>
            <a:cxnLst/>
            <a:rect l="l" t="t" r="r" b="b"/>
            <a:pathLst>
              <a:path w="379268" h="379268">
                <a:moveTo>
                  <a:pt x="0" y="0"/>
                </a:moveTo>
                <a:lnTo>
                  <a:pt x="379268" y="0"/>
                </a:lnTo>
                <a:lnTo>
                  <a:pt x="379268" y="379268"/>
                </a:lnTo>
                <a:lnTo>
                  <a:pt x="250681" y="379268"/>
                </a:lnTo>
                <a:lnTo>
                  <a:pt x="250681" y="128587"/>
                </a:lnTo>
                <a:lnTo>
                  <a:pt x="0" y="128587"/>
                </a:ln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custDataLst>
      <p:tags r:id="rId17"/>
    </p:custDataLst>
    <p:extLst>
      <p:ext uri="{BB962C8B-B14F-4D97-AF65-F5344CB8AC3E}">
        <p14:creationId xmlns:p14="http://schemas.microsoft.com/office/powerpoint/2010/main" val="121985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96" r:id="rId2"/>
    <p:sldLayoutId id="2147483690" r:id="rId3"/>
    <p:sldLayoutId id="2147483692" r:id="rId4"/>
    <p:sldLayoutId id="2147483691" r:id="rId5"/>
    <p:sldLayoutId id="2147483693" r:id="rId6"/>
    <p:sldLayoutId id="2147483681" r:id="rId7"/>
    <p:sldLayoutId id="2147483680" r:id="rId8"/>
    <p:sldLayoutId id="2147483665" r:id="rId9"/>
    <p:sldLayoutId id="2147483683" r:id="rId10"/>
    <p:sldLayoutId id="2147483686" r:id="rId11"/>
    <p:sldLayoutId id="2147483698" r:id="rId12"/>
    <p:sldLayoutId id="2147483688" r:id="rId13"/>
    <p:sldLayoutId id="2147483699" r:id="rId14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2000" b="1" kern="1200" dirty="0">
          <a:solidFill>
            <a:schemeClr val="tx1"/>
          </a:solidFill>
          <a:latin typeface="+mn-lt"/>
          <a:ea typeface="Geneva" pitchFamily="-128" charset="-128"/>
          <a:cs typeface="+mj-cs"/>
        </a:defRPr>
      </a:lvl1pPr>
    </p:titleStyle>
    <p:bodyStyle>
      <a:lvl1pPr marL="177800" marR="0" indent="-177800" algn="l" defTabSz="685800" rtl="0" eaLnBrk="1" fontAlgn="base" latinLnBrk="0" hangingPunct="1">
        <a:lnSpc>
          <a:spcPct val="90000"/>
        </a:lnSpc>
        <a:spcBef>
          <a:spcPts val="600"/>
        </a:spcBef>
        <a:spcAft>
          <a:spcPct val="0"/>
        </a:spcAft>
        <a:buClr>
          <a:srgbClr val="000000"/>
        </a:buClr>
        <a:buSzTx/>
        <a:buFont typeface="Wingdings" panose="05000000000000000000" pitchFamily="2" charset="2"/>
        <a:buChar char="§"/>
        <a:tabLst/>
        <a:defRPr lang="de-DE" sz="1400" b="0" kern="1200" smtClean="0">
          <a:solidFill>
            <a:schemeClr val="tx1"/>
          </a:solidFill>
          <a:latin typeface="+mn-lt"/>
          <a:ea typeface="Geneva" pitchFamily="-128" charset="-128"/>
          <a:cs typeface="+mn-cs"/>
        </a:defRPr>
      </a:lvl1pPr>
      <a:lvl2pPr marL="361950" marR="0" indent="-184150" algn="l" defTabSz="685800" rtl="0" eaLnBrk="1" fontAlgn="base" latinLnBrk="0" hangingPunct="1">
        <a:lnSpc>
          <a:spcPct val="90000"/>
        </a:lnSpc>
        <a:spcBef>
          <a:spcPts val="600"/>
        </a:spcBef>
        <a:spcAft>
          <a:spcPct val="0"/>
        </a:spcAft>
        <a:buClr>
          <a:srgbClr val="000000"/>
        </a:buClr>
        <a:buSzTx/>
        <a:buFont typeface="Wingdings" panose="05000000000000000000" pitchFamily="2" charset="2"/>
        <a:buChar char="§"/>
        <a:tabLst/>
        <a:defRPr lang="de-DE" sz="1200" b="0" kern="1200" smtClean="0">
          <a:solidFill>
            <a:schemeClr val="tx1"/>
          </a:solidFill>
          <a:latin typeface="+mn-lt"/>
          <a:ea typeface="Geneva" pitchFamily="-128" charset="-128"/>
          <a:cs typeface="+mn-cs"/>
        </a:defRPr>
      </a:lvl2pPr>
      <a:lvl3pPr marL="539750" marR="0" indent="-177800" algn="l" defTabSz="685800" rtl="0" eaLnBrk="1" fontAlgn="base" latinLnBrk="0" hangingPunct="1">
        <a:lnSpc>
          <a:spcPct val="90000"/>
        </a:lnSpc>
        <a:spcBef>
          <a:spcPts val="600"/>
        </a:spcBef>
        <a:spcAft>
          <a:spcPct val="0"/>
        </a:spcAft>
        <a:buClr>
          <a:srgbClr val="000000"/>
        </a:buClr>
        <a:buSzTx/>
        <a:buFont typeface="Wingdings" panose="05000000000000000000" pitchFamily="2" charset="2"/>
        <a:buChar char="§"/>
        <a:tabLst/>
        <a:defRPr lang="de-DE" sz="1200" b="0" kern="1200" baseline="0" smtClean="0">
          <a:solidFill>
            <a:schemeClr val="tx1"/>
          </a:solidFill>
          <a:latin typeface="+mn-lt"/>
          <a:ea typeface="Geneva" pitchFamily="-128" charset="-128"/>
          <a:cs typeface="+mn-cs"/>
        </a:defRPr>
      </a:lvl3pPr>
      <a:lvl4pPr marL="717550" marR="0" indent="-177800" algn="l" defTabSz="685800" rtl="0" eaLnBrk="1" fontAlgn="base" latinLnBrk="0" hangingPunct="1">
        <a:lnSpc>
          <a:spcPct val="90000"/>
        </a:lnSpc>
        <a:spcBef>
          <a:spcPts val="600"/>
        </a:spcBef>
        <a:spcAft>
          <a:spcPct val="0"/>
        </a:spcAft>
        <a:buClr>
          <a:srgbClr val="000000"/>
        </a:buClr>
        <a:buSzTx/>
        <a:buFont typeface="Wingdings" panose="05000000000000000000" pitchFamily="2" charset="2"/>
        <a:buChar char="§"/>
        <a:tabLst/>
        <a:defRPr lang="de-DE" sz="1200" b="0" kern="1200" smtClean="0">
          <a:solidFill>
            <a:schemeClr val="tx1"/>
          </a:solidFill>
          <a:latin typeface="+mn-lt"/>
          <a:ea typeface="Geneva" pitchFamily="-128" charset="-128"/>
          <a:cs typeface="+mn-cs"/>
        </a:defRPr>
      </a:lvl4pPr>
      <a:lvl5pPr marL="895350" marR="0" indent="-177800" algn="l" defTabSz="685800" rtl="0" eaLnBrk="1" fontAlgn="base" latinLnBrk="0" hangingPunct="1">
        <a:lnSpc>
          <a:spcPct val="90000"/>
        </a:lnSpc>
        <a:spcBef>
          <a:spcPts val="600"/>
        </a:spcBef>
        <a:spcAft>
          <a:spcPct val="0"/>
        </a:spcAft>
        <a:buClr>
          <a:srgbClr val="000000"/>
        </a:buClr>
        <a:buSzTx/>
        <a:buFont typeface="Wingdings" panose="05000000000000000000" pitchFamily="2" charset="2"/>
        <a:buChar char="§"/>
        <a:tabLst/>
        <a:defRPr lang="de-DE" sz="1200" b="0" kern="1200" baseline="0">
          <a:solidFill>
            <a:schemeClr val="tx1"/>
          </a:solidFill>
          <a:latin typeface="+mn-lt"/>
          <a:ea typeface="Geneva" pitchFamily="-12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30" userDrawn="1">
          <p15:clr>
            <a:srgbClr val="F26B43"/>
          </p15:clr>
        </p15:guide>
        <p15:guide id="2" pos="117" userDrawn="1">
          <p15:clr>
            <a:srgbClr val="F26B43"/>
          </p15:clr>
        </p15:guide>
        <p15:guide id="3" pos="5643" userDrawn="1">
          <p15:clr>
            <a:srgbClr val="F26B43"/>
          </p15:clr>
        </p15:guide>
        <p15:guide id="4" pos="615" userDrawn="1">
          <p15:clr>
            <a:srgbClr val="F26B43"/>
          </p15:clr>
        </p15:guide>
        <p15:guide id="5" pos="1119" userDrawn="1">
          <p15:clr>
            <a:srgbClr val="F26B43"/>
          </p15:clr>
        </p15:guide>
        <p15:guide id="6" pos="1622" userDrawn="1">
          <p15:clr>
            <a:srgbClr val="F26B43"/>
          </p15:clr>
        </p15:guide>
        <p15:guide id="7" pos="2124" userDrawn="1">
          <p15:clr>
            <a:srgbClr val="F26B43"/>
          </p15:clr>
        </p15:guide>
        <p15:guide id="8" pos="2628" userDrawn="1">
          <p15:clr>
            <a:srgbClr val="F26B43"/>
          </p15:clr>
        </p15:guide>
        <p15:guide id="9" pos="3132" userDrawn="1">
          <p15:clr>
            <a:srgbClr val="F26B43"/>
          </p15:clr>
        </p15:guide>
        <p15:guide id="10" pos="3635" userDrawn="1">
          <p15:clr>
            <a:srgbClr val="F26B43"/>
          </p15:clr>
        </p15:guide>
        <p15:guide id="11" pos="4137" userDrawn="1">
          <p15:clr>
            <a:srgbClr val="F26B43"/>
          </p15:clr>
        </p15:guide>
        <p15:guide id="12" pos="5144" userDrawn="1">
          <p15:clr>
            <a:srgbClr val="F26B43"/>
          </p15:clr>
        </p15:guide>
        <p15:guide id="13" pos="4640" userDrawn="1">
          <p15:clr>
            <a:srgbClr val="F26B43"/>
          </p15:clr>
        </p15:guide>
        <p15:guide id="15" orient="horz" pos="276" userDrawn="1">
          <p15:clr>
            <a:srgbClr val="F26B43"/>
          </p15:clr>
        </p15:guide>
        <p15:guide id="16" orient="horz" pos="795" userDrawn="1">
          <p15:clr>
            <a:srgbClr val="F26B43"/>
          </p15:clr>
        </p15:guide>
        <p15:guide id="17" orient="horz" pos="2267" userDrawn="1">
          <p15:clr>
            <a:srgbClr val="F26B43"/>
          </p15:clr>
        </p15:guide>
        <p15:guide id="18" orient="horz" pos="3123" userDrawn="1">
          <p15:clr>
            <a:srgbClr val="F26B43"/>
          </p15:clr>
        </p15:guide>
        <p15:guide id="19" orient="horz" pos="395" userDrawn="1">
          <p15:clr>
            <a:srgbClr val="F26B43"/>
          </p15:clr>
        </p15:guide>
        <p15:guide id="20" orient="horz" pos="30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4.xml"/><Relationship Id="rId7" Type="http://schemas.openxmlformats.org/officeDocument/2006/relationships/image" Target="../media/image13.png"/><Relationship Id="rId2" Type="http://schemas.openxmlformats.org/officeDocument/2006/relationships/tags" Target="../tags/tag3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6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tags" Target="../tags/tag36.xml"/><Relationship Id="rId7" Type="http://schemas.openxmlformats.org/officeDocument/2006/relationships/image" Target="../media/image22.emf"/><Relationship Id="rId2" Type="http://schemas.openxmlformats.org/officeDocument/2006/relationships/tags" Target="../tags/tag35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tags" Target="../tags/tag38.xml"/><Relationship Id="rId7" Type="http://schemas.openxmlformats.org/officeDocument/2006/relationships/image" Target="../media/image22.emf"/><Relationship Id="rId2" Type="http://schemas.openxmlformats.org/officeDocument/2006/relationships/tags" Target="../tags/tag3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tags" Target="../tags/tag40.xml"/><Relationship Id="rId7" Type="http://schemas.openxmlformats.org/officeDocument/2006/relationships/image" Target="../media/image22.emf"/><Relationship Id="rId2" Type="http://schemas.openxmlformats.org/officeDocument/2006/relationships/tags" Target="../tags/tag39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tags" Target="../tags/tag42.xml"/><Relationship Id="rId7" Type="http://schemas.openxmlformats.org/officeDocument/2006/relationships/image" Target="../media/image22.emf"/><Relationship Id="rId2" Type="http://schemas.openxmlformats.org/officeDocument/2006/relationships/tags" Target="../tags/tag41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tags" Target="../tags/tag44.xml"/><Relationship Id="rId7" Type="http://schemas.openxmlformats.org/officeDocument/2006/relationships/image" Target="../media/image22.emf"/><Relationship Id="rId2" Type="http://schemas.openxmlformats.org/officeDocument/2006/relationships/tags" Target="../tags/tag43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tags" Target="../tags/tag46.xml"/><Relationship Id="rId7" Type="http://schemas.openxmlformats.org/officeDocument/2006/relationships/image" Target="../media/image22.emf"/><Relationship Id="rId2" Type="http://schemas.openxmlformats.org/officeDocument/2006/relationships/tags" Target="../tags/tag45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34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tags" Target="../tags/tag48.xml"/><Relationship Id="rId7" Type="http://schemas.openxmlformats.org/officeDocument/2006/relationships/image" Target="../media/image22.emf"/><Relationship Id="rId2" Type="http://schemas.openxmlformats.org/officeDocument/2006/relationships/tags" Target="../tags/tag4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9" Type="http://schemas.openxmlformats.org/officeDocument/2006/relationships/hyperlink" Target="https://github.com/robsonagapito/visual-test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9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8240" y="409903"/>
            <a:ext cx="8806573" cy="459390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3C90B7CA-01A4-4C30-92E4-0580FB733EF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10083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0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6EBED893-D778-4E5B-9236-DB7E4012CABA}"/>
              </a:ext>
            </a:extLst>
          </p:cNvPr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GB" sz="4400" b="1" dirty="0">
              <a:solidFill>
                <a:schemeClr val="tx1"/>
              </a:solidFill>
              <a:latin typeface="Arial" panose="020B0604020202020204" pitchFamily="34" charset="0"/>
              <a:ea typeface="Genev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4371117" y="2342418"/>
            <a:ext cx="2448796" cy="193899"/>
          </a:xfrm>
        </p:spPr>
        <p:txBody>
          <a:bodyPr/>
          <a:lstStyle/>
          <a:p>
            <a:r>
              <a:rPr lang="en-GB" dirty="0"/>
              <a:t>Python com Nose e Needle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 bwMode="gray">
          <a:xfrm>
            <a:off x="4292460" y="1672877"/>
            <a:ext cx="4049252" cy="541687"/>
          </a:xfrm>
        </p:spPr>
        <p:txBody>
          <a:bodyPr/>
          <a:lstStyle/>
          <a:p>
            <a:r>
              <a:rPr lang="en-GB" dirty="0"/>
              <a:t>Visual Testing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253E42B6-9F8C-47AD-A648-EDF6EC1637B2}" type="datetime1">
              <a:rPr lang="en-GB" smtClean="0"/>
              <a:pPr/>
              <a:t>29/11/2019</a:t>
            </a:fld>
            <a:endParaRPr lang="en-GB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0A9FFFFE-B6C6-4155-80B6-8B632FF231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CBA0FA-8CCE-473B-80DA-EEE80FF65A2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gray"/>
        <p:txBody>
          <a:bodyPr/>
          <a:lstStyle/>
          <a:p>
            <a:r>
              <a:rPr lang="en-GB"/>
              <a:t>Type here if  add info needed  for every slide</a:t>
            </a:r>
            <a:endParaRPr lang="en-GB" dirty="0"/>
          </a:p>
        </p:txBody>
      </p:sp>
      <p:pic>
        <p:nvPicPr>
          <p:cNvPr id="75863" name="Picture 87" descr="Resultado de imagem para vision avenger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57" y="11208"/>
            <a:ext cx="2057615" cy="283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9" descr="https://www.evernote.com/shard/s442/res/c1cb246a-9e0e-4127-a606-8ad2243cad9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" y="866639"/>
            <a:ext cx="3263884" cy="4135545"/>
          </a:xfrm>
          <a:prstGeom prst="rect">
            <a:avLst/>
          </a:prstGeom>
        </p:spPr>
      </p:pic>
      <p:pic>
        <p:nvPicPr>
          <p:cNvPr id="75870" name="Picture 94" descr="Resultado de imagem para tdc 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13" y="3284884"/>
            <a:ext cx="1126006" cy="112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874" name="Picture 98" descr="Resultado de imagem para python 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460" y="3256554"/>
            <a:ext cx="1154336" cy="115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83579" y="4739241"/>
            <a:ext cx="357123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00" dirty="0"/>
              <a:t>TDC Porto Alegre, 30 de Novembro de 2019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119013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/>
          </p:cNvSpPr>
          <p:nvPr/>
        </p:nvSpPr>
        <p:spPr bwMode="auto">
          <a:xfrm>
            <a:off x="8274050" y="4986338"/>
            <a:ext cx="127000" cy="12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 defTabSz="6858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fld id="{3EE152FA-37CA-4258-AAB4-CE4C7C4E99CC}" type="slidenum">
              <a:rPr lang="en-US" altLang="en-US" sz="600" b="1"/>
              <a:pPr eaLnBrk="1"/>
              <a:t>2</a:t>
            </a:fld>
            <a:endParaRPr lang="en-US" altLang="en-US" sz="600" b="1"/>
          </a:p>
        </p:txBody>
      </p:sp>
      <p:sp>
        <p:nvSpPr>
          <p:cNvPr id="10243" name="Text Box 2"/>
          <p:cNvSpPr txBox="1">
            <a:spLocks/>
          </p:cNvSpPr>
          <p:nvPr/>
        </p:nvSpPr>
        <p:spPr bwMode="auto">
          <a:xfrm>
            <a:off x="876300" y="783848"/>
            <a:ext cx="4271963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000" tIns="45000" rIns="45000" bIns="45000" anchor="ctr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en-US" altLang="en-US" sz="2800" b="1" dirty="0">
                <a:solidFill>
                  <a:srgbClr val="004586"/>
                </a:solidFill>
              </a:rPr>
              <a:t>Robson Agapito</a:t>
            </a:r>
          </a:p>
          <a:p>
            <a:pPr algn="ctr" eaLnBrk="1"/>
            <a:r>
              <a:rPr lang="en-US" altLang="en-US" sz="2800" b="1" dirty="0">
                <a:solidFill>
                  <a:srgbClr val="004586"/>
                </a:solidFill>
              </a:rPr>
              <a:t>I love to work as QA</a:t>
            </a:r>
          </a:p>
        </p:txBody>
      </p:sp>
      <p:pic>
        <p:nvPicPr>
          <p:cNvPr id="10244" name="Picture 3" descr="im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1074738"/>
            <a:ext cx="2522537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Text Box 4"/>
          <p:cNvSpPr txBox="1">
            <a:spLocks/>
          </p:cNvSpPr>
          <p:nvPr/>
        </p:nvSpPr>
        <p:spPr bwMode="auto">
          <a:xfrm>
            <a:off x="1046163" y="1995488"/>
            <a:ext cx="4805362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000" tIns="45000" rIns="45000" bIns="45000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n-US" altLang="en-US" sz="2000">
                <a:solidFill>
                  <a:srgbClr val="004586"/>
                </a:solidFill>
              </a:rPr>
              <a:t>@robsonagapito</a:t>
            </a:r>
          </a:p>
          <a:p>
            <a:pPr eaLnBrk="1">
              <a:lnSpc>
                <a:spcPct val="150000"/>
              </a:lnSpc>
            </a:pPr>
            <a:r>
              <a:rPr lang="en-US" altLang="en-US" sz="2000">
                <a:solidFill>
                  <a:srgbClr val="004586"/>
                </a:solidFill>
              </a:rPr>
              <a:t>http://www.slideshare.net/robsonagapito</a:t>
            </a:r>
          </a:p>
          <a:p>
            <a:pPr eaLnBrk="1">
              <a:lnSpc>
                <a:spcPct val="150000"/>
              </a:lnSpc>
            </a:pPr>
            <a:r>
              <a:rPr lang="en-US" altLang="en-US" sz="2000">
                <a:solidFill>
                  <a:srgbClr val="004586"/>
                </a:solidFill>
              </a:rPr>
              <a:t>https://br.linkedin.com/in/robsonagapito</a:t>
            </a:r>
          </a:p>
          <a:p>
            <a:pPr eaLnBrk="1">
              <a:lnSpc>
                <a:spcPct val="150000"/>
              </a:lnSpc>
            </a:pPr>
            <a:r>
              <a:rPr lang="en-US" altLang="en-US" sz="2000">
                <a:solidFill>
                  <a:srgbClr val="004586"/>
                </a:solidFill>
              </a:rPr>
              <a:t>https://github.com/robsonagapito</a:t>
            </a:r>
          </a:p>
        </p:txBody>
      </p:sp>
      <p:pic>
        <p:nvPicPr>
          <p:cNvPr id="10246" name="Picture 5" descr="githubArtboard 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490913"/>
            <a:ext cx="32543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7" name="Picture 7" descr="linkedinArtboard 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049588"/>
            <a:ext cx="325437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8" name="Picture 8" descr="sladeshare1600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592388"/>
            <a:ext cx="325437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9" name="Picture 9" descr="twitterArtboard 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2154238"/>
            <a:ext cx="32543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50" name="Text Box 10"/>
          <p:cNvSpPr txBox="1">
            <a:spLocks/>
          </p:cNvSpPr>
          <p:nvPr/>
        </p:nvSpPr>
        <p:spPr bwMode="auto">
          <a:xfrm>
            <a:off x="2579688" y="5003800"/>
            <a:ext cx="3016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r>
              <a:rPr lang="en-US" altLang="en-US" sz="600" b="1"/>
              <a:t>03/14/18</a:t>
            </a:r>
          </a:p>
        </p:txBody>
      </p:sp>
    </p:spTree>
    <p:extLst>
      <p:ext uri="{BB962C8B-B14F-4D97-AF65-F5344CB8AC3E}">
        <p14:creationId xmlns:p14="http://schemas.microsoft.com/office/powerpoint/2010/main" val="1513481056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49DCDEF1-3507-4791-BFF5-E6DDFB4B9AA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2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49DCDEF1-3507-4791-BFF5-E6DDFB4B9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5">
            <a:extLst>
              <a:ext uri="{FF2B5EF4-FFF2-40B4-BE49-F238E27FC236}">
                <a16:creationId xmlns:a16="http://schemas.microsoft.com/office/drawing/2014/main" id="{C6C374EA-92BB-45F0-8FEA-5E2029C0839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 rot="16200000">
            <a:off x="-646557" y="2229860"/>
            <a:ext cx="2798060" cy="934767"/>
          </a:xfrm>
        </p:spPr>
        <p:txBody>
          <a:bodyPr/>
          <a:lstStyle/>
          <a:p>
            <a:pPr algn="ctr"/>
            <a:r>
              <a:rPr lang="pt-BR" sz="2800" dirty="0"/>
              <a:t>O que é </a:t>
            </a:r>
            <a:br>
              <a:rPr lang="pt-BR" sz="2800" dirty="0"/>
            </a:br>
            <a:r>
              <a:rPr lang="pt-BR" sz="2800" dirty="0"/>
              <a:t>Visual Testing?</a:t>
            </a:r>
            <a:endParaRPr lang="en-GB" sz="28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9A9DDB0B-41ED-4124-9280-F3880E57F185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A09ED9C-C3EE-4977-91C9-DF2EA0AC8D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84142D-8BE2-4929-B6C8-AD55CB7BF2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en-GB" dirty="0"/>
              <a:t>Type here if  add info needed  for every slide</a:t>
            </a:r>
          </a:p>
        </p:txBody>
      </p:sp>
      <p:pic>
        <p:nvPicPr>
          <p:cNvPr id="123923" name="Picture 19" descr="Vision Marvel Infinity Wa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59" y="430924"/>
            <a:ext cx="7799922" cy="449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73942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49DCDEF1-3507-4791-BFF5-E6DDFB4B9AA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2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49DCDEF1-3507-4791-BFF5-E6DDFB4B9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5">
            <a:extLst>
              <a:ext uri="{FF2B5EF4-FFF2-40B4-BE49-F238E27FC236}">
                <a16:creationId xmlns:a16="http://schemas.microsoft.com/office/drawing/2014/main" id="{C6C374EA-92BB-45F0-8FEA-5E2029C0839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72966" y="770220"/>
            <a:ext cx="4277710" cy="276999"/>
          </a:xfrm>
        </p:spPr>
        <p:txBody>
          <a:bodyPr/>
          <a:lstStyle/>
          <a:p>
            <a:r>
              <a:rPr lang="en-GB" dirty="0"/>
              <a:t>Testes </a:t>
            </a:r>
            <a:r>
              <a:rPr lang="en-GB" dirty="0" err="1"/>
              <a:t>Visuais</a:t>
            </a:r>
            <a:r>
              <a:rPr lang="en-GB" dirty="0"/>
              <a:t> x Testes </a:t>
            </a:r>
            <a:r>
              <a:rPr lang="en-GB" dirty="0" err="1"/>
              <a:t>Funcionais</a:t>
            </a:r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9A9DDB0B-41ED-4124-9280-F3880E57F185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A09ED9C-C3EE-4977-91C9-DF2EA0AC8D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84142D-8BE2-4929-B6C8-AD55CB7BF2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en-GB" dirty="0"/>
              <a:t>Type here if  add info needed  for every slide</a:t>
            </a:r>
          </a:p>
        </p:txBody>
      </p:sp>
      <p:sp>
        <p:nvSpPr>
          <p:cNvPr id="6" name="Rectangle 5"/>
          <p:cNvSpPr/>
          <p:nvPr/>
        </p:nvSpPr>
        <p:spPr>
          <a:xfrm>
            <a:off x="3702972" y="1348756"/>
            <a:ext cx="65341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Não testa funcionalidade diretamente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Não é bom para elementos que mudam frequentemente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Valida cores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Valida imagem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Valida opções visuais (ícones, desenhos...)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Pode validar itens de acessibilidade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Servem para regressão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São complementares e não excludentes</a:t>
            </a:r>
          </a:p>
        </p:txBody>
      </p:sp>
      <p:pic>
        <p:nvPicPr>
          <p:cNvPr id="128002" name="Picture 2" descr="Resultado de imagem para ultron x vis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66" y="1576551"/>
            <a:ext cx="3233613" cy="260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42570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Falha no Instagram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685800"/>
            <a:fld id="{F083F41A-041A-4006-B4DB-57C47C38AE86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  <p:pic>
        <p:nvPicPr>
          <p:cNvPr id="129026" name="Picture 2" descr="https://pbs.twimg.com/card_img/1196403646688309249/gEfujqqS?format=jpg&amp;name=600x3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458" y="1296433"/>
            <a:ext cx="57150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08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Regressão 02 – Onde está Wally?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685800"/>
            <a:fld id="{F083F41A-041A-4006-B4DB-57C47C38AE86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  <p:pic>
        <p:nvPicPr>
          <p:cNvPr id="131076" name="Picture 4" descr="Resultado de imagem para onde está wal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415" y="1201840"/>
            <a:ext cx="4568825" cy="342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2834640" y="1808480"/>
            <a:ext cx="284480" cy="345440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5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Validações Importantes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685800"/>
            <a:fld id="{F083F41A-041A-4006-B4DB-57C47C38AE86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  <p:pic>
        <p:nvPicPr>
          <p:cNvPr id="132098" name="Picture 2" descr="https://applitools.com/blog/wp-content/uploads/2019/05/image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338" y="1054120"/>
            <a:ext cx="2020066" cy="358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0" y="344538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4E5A63"/>
                </a:solidFill>
              </a:rPr>
              <a:t>21 </a:t>
            </a:r>
            <a:r>
              <a:rPr lang="en-GB" dirty="0" err="1">
                <a:solidFill>
                  <a:srgbClr val="4E5A63"/>
                </a:solidFill>
              </a:rPr>
              <a:t>elementos</a:t>
            </a:r>
            <a:r>
              <a:rPr lang="en-GB" dirty="0">
                <a:solidFill>
                  <a:srgbClr val="4E5A63"/>
                </a:solidFill>
              </a:rPr>
              <a:t> </a:t>
            </a:r>
            <a:r>
              <a:rPr lang="en-GB" dirty="0" err="1">
                <a:solidFill>
                  <a:srgbClr val="4E5A63"/>
                </a:solidFill>
              </a:rPr>
              <a:t>visuais</a:t>
            </a:r>
            <a:r>
              <a:rPr lang="en-GB" dirty="0">
                <a:solidFill>
                  <a:srgbClr val="4E5A63"/>
                </a:solidFill>
              </a:rPr>
              <a:t> x 5 “assertions” </a:t>
            </a:r>
            <a:r>
              <a:rPr lang="en-GB" dirty="0" err="1">
                <a:solidFill>
                  <a:srgbClr val="4E5A63"/>
                </a:solidFill>
              </a:rPr>
              <a:t>por</a:t>
            </a:r>
            <a:r>
              <a:rPr lang="en-GB" dirty="0">
                <a:solidFill>
                  <a:srgbClr val="4E5A63"/>
                </a:solidFill>
              </a:rPr>
              <a:t> </a:t>
            </a:r>
            <a:r>
              <a:rPr lang="en-GB" dirty="0" err="1">
                <a:solidFill>
                  <a:srgbClr val="4E5A63"/>
                </a:solidFill>
              </a:rPr>
              <a:t>elemento</a:t>
            </a:r>
            <a:r>
              <a:rPr lang="en-GB" dirty="0">
                <a:solidFill>
                  <a:srgbClr val="4E5A63"/>
                </a:solidFill>
              </a:rPr>
              <a:t> = 105 </a:t>
            </a:r>
            <a:r>
              <a:rPr lang="en-GB" dirty="0" err="1">
                <a:solidFill>
                  <a:srgbClr val="4E5A63"/>
                </a:solidFill>
              </a:rPr>
              <a:t>linhas</a:t>
            </a:r>
            <a:r>
              <a:rPr lang="en-GB" dirty="0">
                <a:solidFill>
                  <a:srgbClr val="4E5A63"/>
                </a:solidFill>
              </a:rPr>
              <a:t> de “assertion code”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451131" y="1800930"/>
            <a:ext cx="28220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-apple-system"/>
              </a:rPr>
              <a:t>Visibilidade (true/false)</a:t>
            </a:r>
            <a:endParaRPr lang="pt-BR" dirty="0"/>
          </a:p>
          <a:p>
            <a:pPr algn="ctr"/>
            <a:r>
              <a:rPr lang="pt-BR" dirty="0">
                <a:latin typeface="-apple-system"/>
              </a:rPr>
              <a:t>Coordenadas X/Y</a:t>
            </a:r>
            <a:endParaRPr lang="pt-BR" dirty="0"/>
          </a:p>
          <a:p>
            <a:pPr algn="ctr"/>
            <a:r>
              <a:rPr lang="pt-BR" dirty="0">
                <a:latin typeface="-apple-system"/>
              </a:rPr>
              <a:t>Tamanho</a:t>
            </a:r>
            <a:endParaRPr lang="pt-BR" dirty="0"/>
          </a:p>
          <a:p>
            <a:pPr algn="ctr"/>
            <a:r>
              <a:rPr lang="pt-BR" dirty="0">
                <a:latin typeface="-apple-system"/>
              </a:rPr>
              <a:t>Comprimento</a:t>
            </a:r>
            <a:endParaRPr lang="pt-BR" dirty="0"/>
          </a:p>
          <a:p>
            <a:pPr algn="ctr"/>
            <a:r>
              <a:rPr lang="pt-BR" dirty="0">
                <a:latin typeface="-apple-system"/>
              </a:rPr>
              <a:t>Cor da Background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318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 um banco vermelho...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685800"/>
            <a:fld id="{F083F41A-041A-4006-B4DB-57C47C38AE86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65" y="1562993"/>
            <a:ext cx="8342586" cy="276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49DCDEF1-3507-4791-BFF5-E6DDFB4B9AA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7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49DCDEF1-3507-4791-BFF5-E6DDFB4B9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5">
            <a:extLst>
              <a:ext uri="{FF2B5EF4-FFF2-40B4-BE49-F238E27FC236}">
                <a16:creationId xmlns:a16="http://schemas.microsoft.com/office/drawing/2014/main" id="{C6C374EA-92BB-45F0-8FEA-5E2029C0839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72966" y="770220"/>
            <a:ext cx="4351282" cy="553998"/>
          </a:xfrm>
        </p:spPr>
        <p:txBody>
          <a:bodyPr/>
          <a:lstStyle/>
          <a:p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dentro</a:t>
            </a:r>
            <a:r>
              <a:rPr lang="en-GB" dirty="0"/>
              <a:t> do Needle (</a:t>
            </a:r>
            <a:r>
              <a:rPr lang="en-GB" dirty="0" err="1"/>
              <a:t>curiosidade</a:t>
            </a:r>
            <a:r>
              <a:rPr lang="en-GB" dirty="0"/>
              <a:t>)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9A9DDB0B-41ED-4124-9280-F3880E57F185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A09ED9C-C3EE-4977-91C9-DF2EA0AC8D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84142D-8BE2-4929-B6C8-AD55CB7BF2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en-GB" dirty="0"/>
              <a:t>Type here if  add info needed  for every slide</a:t>
            </a:r>
          </a:p>
        </p:txBody>
      </p:sp>
      <p:sp>
        <p:nvSpPr>
          <p:cNvPr id="2" name="Rectangle 1"/>
          <p:cNvSpPr/>
          <p:nvPr/>
        </p:nvSpPr>
        <p:spPr>
          <a:xfrm>
            <a:off x="3074275" y="2280644"/>
            <a:ext cx="62273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Possui uma alternativa com Pytest (pytest_needle)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Link com algumas engines como: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6A737D"/>
                </a:solidFill>
              </a:rPr>
              <a:t>Image Magick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6A737D"/>
                </a:solidFill>
              </a:rPr>
              <a:t>Perceptual Diff</a:t>
            </a:r>
            <a:endParaRPr lang="pt-BR" dirty="0"/>
          </a:p>
        </p:txBody>
      </p:sp>
      <p:pic>
        <p:nvPicPr>
          <p:cNvPr id="133124" name="Picture 4" descr="Imagem relacionad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75" y="1634092"/>
            <a:ext cx="2424113" cy="278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8861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49DCDEF1-3507-4791-BFF5-E6DDFB4B9AA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64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49DCDEF1-3507-4791-BFF5-E6DDFB4B9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5">
            <a:extLst>
              <a:ext uri="{FF2B5EF4-FFF2-40B4-BE49-F238E27FC236}">
                <a16:creationId xmlns:a16="http://schemas.microsoft.com/office/drawing/2014/main" id="{C6C374EA-92BB-45F0-8FEA-5E2029C0839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01628" y="653307"/>
            <a:ext cx="2798060" cy="387798"/>
          </a:xfrm>
        </p:spPr>
        <p:txBody>
          <a:bodyPr/>
          <a:lstStyle/>
          <a:p>
            <a:pPr algn="ctr"/>
            <a:r>
              <a:rPr lang="pt-BR" sz="2800" dirty="0"/>
              <a:t>Vantagens</a:t>
            </a:r>
            <a:endParaRPr lang="en-GB" sz="28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9A9DDB0B-41ED-4124-9280-F3880E57F185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A09ED9C-C3EE-4977-91C9-DF2EA0AC8D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84142D-8BE2-4929-B6C8-AD55CB7BF2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en-GB" dirty="0"/>
              <a:t>Type here if  add info needed  for every slide</a:t>
            </a:r>
          </a:p>
        </p:txBody>
      </p:sp>
      <p:pic>
        <p:nvPicPr>
          <p:cNvPr id="8" name="Picture 4" descr="https://i.ytimg.com/vi/ZUueR_Q_KSA/maxresdefaul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852" y="2858814"/>
            <a:ext cx="3722709" cy="209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9932" y="1147422"/>
            <a:ext cx="48274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Quando a aplicação depende muito de cores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Analisa rapidamente o posicionamento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Verifica Ícones importantes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Validações de imagens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Regressão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Facilidade em criar Snapshots de comparação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Fácil utilização depois que você aprende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Funciona em mobile web (responsividade)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/>
              <a:t>Consegue levantar o </a:t>
            </a:r>
            <a:r>
              <a:rPr lang="pt-PT" sz="1600" dirty="0"/>
              <a:t>Mjölnir</a:t>
            </a:r>
            <a:endParaRPr lang="pt-BR" sz="16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6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3795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49DCDEF1-3507-4791-BFF5-E6DDFB4B9AA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91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49DCDEF1-3507-4791-BFF5-E6DDFB4B9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5">
            <a:extLst>
              <a:ext uri="{FF2B5EF4-FFF2-40B4-BE49-F238E27FC236}">
                <a16:creationId xmlns:a16="http://schemas.microsoft.com/office/drawing/2014/main" id="{C6C374EA-92BB-45F0-8FEA-5E2029C0839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01628" y="653307"/>
            <a:ext cx="2798060" cy="387798"/>
          </a:xfrm>
        </p:spPr>
        <p:txBody>
          <a:bodyPr/>
          <a:lstStyle/>
          <a:p>
            <a:pPr algn="ctr"/>
            <a:r>
              <a:rPr lang="pt-BR" sz="2800" dirty="0"/>
              <a:t>Desvantagens</a:t>
            </a:r>
            <a:endParaRPr lang="en-GB" sz="28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9A9DDB0B-41ED-4124-9280-F3880E57F185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A09ED9C-C3EE-4977-91C9-DF2EA0AC8D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84142D-8BE2-4929-B6C8-AD55CB7BF2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en-GB" dirty="0"/>
              <a:t>Type here if  add info needed  for every slide</a:t>
            </a:r>
          </a:p>
        </p:txBody>
      </p:sp>
      <p:pic>
        <p:nvPicPr>
          <p:cNvPr id="125956" name="Picture 4" descr="https://cdn.images.express.co.uk/img/dynamic/36/590x/avengers-infinity-war-vision-death-1018639.jpg?r=153718013318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034" y="3100552"/>
            <a:ext cx="3119758" cy="185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4649" y="1130003"/>
            <a:ext cx="85430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Needle não é uma biblioteca muito atualizada (3 anos atrás)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Era utilizada para Headless tb com PhantomJS, mas o PhanthomJS foi descontinuado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Não testei com mobile nativo (com appium), provavelmente não suporte e tenha que fazer alguns ajustes.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Teste muito instável se a parte visual muda constantemente.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Crossbrowser tem uma certa dificuldade.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O Image Magic as vezes não reconhecia a imagem.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Para Sistema operacional Windows precisa da DLL </a:t>
            </a:r>
          </a:p>
          <a:p>
            <a:pPr>
              <a:lnSpc>
                <a:spcPct val="150000"/>
              </a:lnSpc>
            </a:pPr>
            <a:r>
              <a:rPr lang="pt-BR" sz="1600" dirty="0">
                <a:latin typeface="+mj-lt"/>
              </a:rPr>
              <a:t>FreeImage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Thanos o matou em um dos encontros.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0803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49DCDEF1-3507-4791-BFF5-E6DDFB4B9AA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13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49DCDEF1-3507-4791-BFF5-E6DDFB4B9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5">
            <a:extLst>
              <a:ext uri="{FF2B5EF4-FFF2-40B4-BE49-F238E27FC236}">
                <a16:creationId xmlns:a16="http://schemas.microsoft.com/office/drawing/2014/main" id="{C6C374EA-92BB-45F0-8FEA-5E2029C0839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72966" y="770220"/>
            <a:ext cx="3005958" cy="276999"/>
          </a:xfrm>
        </p:spPr>
        <p:txBody>
          <a:bodyPr/>
          <a:lstStyle/>
          <a:p>
            <a:r>
              <a:rPr lang="pt-BR" dirty="0"/>
              <a:t>Arquitetura</a:t>
            </a:r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9A9DDB0B-41ED-4124-9280-F3880E57F185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A09ED9C-C3EE-4977-91C9-DF2EA0AC8D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84142D-8BE2-4929-B6C8-AD55CB7BF2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en-GB" dirty="0"/>
              <a:t>Type here if  add info needed  for every slide</a:t>
            </a:r>
          </a:p>
        </p:txBody>
      </p:sp>
      <p:sp>
        <p:nvSpPr>
          <p:cNvPr id="8" name="Bent Arrow 7"/>
          <p:cNvSpPr/>
          <p:nvPr/>
        </p:nvSpPr>
        <p:spPr>
          <a:xfrm rot="1875303">
            <a:off x="4259121" y="884634"/>
            <a:ext cx="968907" cy="637641"/>
          </a:xfrm>
          <a:prstGeom prst="bentArrow">
            <a:avLst>
              <a:gd name="adj1" fmla="val 25000"/>
              <a:gd name="adj2" fmla="val 25305"/>
              <a:gd name="adj3" fmla="val 25000"/>
              <a:gd name="adj4" fmla="val 4375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5" name="Bent Arrow 14"/>
          <p:cNvSpPr/>
          <p:nvPr/>
        </p:nvSpPr>
        <p:spPr>
          <a:xfrm rot="9040076">
            <a:off x="6889114" y="2899491"/>
            <a:ext cx="968907" cy="637641"/>
          </a:xfrm>
          <a:prstGeom prst="bentArrow">
            <a:avLst>
              <a:gd name="adj1" fmla="val 25000"/>
              <a:gd name="adj2" fmla="val 25305"/>
              <a:gd name="adj3" fmla="val 25000"/>
              <a:gd name="adj4" fmla="val 4375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7" name="Bent Arrow 16"/>
          <p:cNvSpPr/>
          <p:nvPr/>
        </p:nvSpPr>
        <p:spPr>
          <a:xfrm rot="14722669">
            <a:off x="2914494" y="3569675"/>
            <a:ext cx="968907" cy="637641"/>
          </a:xfrm>
          <a:prstGeom prst="bentArrow">
            <a:avLst>
              <a:gd name="adj1" fmla="val 25000"/>
              <a:gd name="adj2" fmla="val 25305"/>
              <a:gd name="adj3" fmla="val 25000"/>
              <a:gd name="adj4" fmla="val 4375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650181" y="986898"/>
            <a:ext cx="1945537" cy="1419802"/>
            <a:chOff x="4935960" y="969543"/>
            <a:chExt cx="1945537" cy="1419802"/>
          </a:xfrm>
        </p:grpSpPr>
        <p:pic>
          <p:nvPicPr>
            <p:cNvPr id="126980" name="Picture 4" descr="Resultado de imagem para web page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960" y="1308182"/>
              <a:ext cx="1945537" cy="1081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105719" y="969543"/>
              <a:ext cx="1723549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Page Objects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293580" y="3290155"/>
            <a:ext cx="2501462" cy="1531540"/>
            <a:chOff x="3536835" y="3037914"/>
            <a:chExt cx="2501462" cy="1531540"/>
          </a:xfrm>
        </p:grpSpPr>
        <p:grpSp>
          <p:nvGrpSpPr>
            <p:cNvPr id="7" name="Group 6"/>
            <p:cNvGrpSpPr/>
            <p:nvPr/>
          </p:nvGrpSpPr>
          <p:grpSpPr>
            <a:xfrm>
              <a:off x="3536835" y="3037914"/>
              <a:ext cx="2501462" cy="1166648"/>
              <a:chOff x="3142593" y="3226676"/>
              <a:chExt cx="2501462" cy="1166648"/>
            </a:xfrm>
          </p:grpSpPr>
          <p:pic>
            <p:nvPicPr>
              <p:cNvPr id="119820" name="Picture 12" descr="Selenium logo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7267" y="3504935"/>
                <a:ext cx="684583" cy="6845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ounded Rectangle 1"/>
              <p:cNvSpPr/>
              <p:nvPr/>
            </p:nvSpPr>
            <p:spPr>
              <a:xfrm>
                <a:off x="4393324" y="3597473"/>
                <a:ext cx="966952" cy="499506"/>
              </a:xfrm>
              <a:prstGeom prst="roundRect">
                <a:avLst/>
              </a:prstGeom>
              <a:solidFill>
                <a:srgbClr val="339C3A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/>
              <a:lstStyle/>
              <a:p>
                <a:pPr algn="ctr"/>
                <a:r>
                  <a:rPr lang="pt-BR" sz="1400" b="1" dirty="0">
                    <a:solidFill>
                      <a:schemeClr val="bg1"/>
                    </a:solidFill>
                  </a:rPr>
                  <a:t>Needle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142593" y="3226676"/>
                <a:ext cx="2501462" cy="1166648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/>
              <a:lstStyle/>
              <a:p>
                <a:pPr algn="ctr"/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371236" y="4169344"/>
              <a:ext cx="869149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Driver</a:t>
              </a:r>
              <a:endPara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402785" y="684262"/>
            <a:ext cx="1543778" cy="2446332"/>
            <a:chOff x="1605915" y="1047219"/>
            <a:chExt cx="1543778" cy="2446332"/>
          </a:xfrm>
        </p:grpSpPr>
        <p:pic>
          <p:nvPicPr>
            <p:cNvPr id="126982" name="Picture 6" descr="Resultado de imagem para vision avengers fight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5915" y="1047219"/>
              <a:ext cx="1543778" cy="2191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1911558" y="3093441"/>
              <a:ext cx="997837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Testing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52940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49DCDEF1-3507-4791-BFF5-E6DDFB4B9AA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5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49DCDEF1-3507-4791-BFF5-E6DDFB4B9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5">
            <a:extLst>
              <a:ext uri="{FF2B5EF4-FFF2-40B4-BE49-F238E27FC236}">
                <a16:creationId xmlns:a16="http://schemas.microsoft.com/office/drawing/2014/main" id="{C6C374EA-92BB-45F0-8FEA-5E2029C0839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841531" y="770219"/>
            <a:ext cx="1313793" cy="276999"/>
          </a:xfrm>
        </p:spPr>
        <p:txBody>
          <a:bodyPr/>
          <a:lstStyle/>
          <a:p>
            <a:r>
              <a:rPr lang="pt-BR" dirty="0"/>
              <a:t>Hands On</a:t>
            </a:r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9A9DDB0B-41ED-4124-9280-F3880E57F185}" type="datetime1">
              <a:rPr lang="en-GB" smtClean="0"/>
              <a:t>29/11/2019</a:t>
            </a:fld>
            <a:endParaRPr lang="en-GB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A09ED9C-C3EE-4977-91C9-DF2EA0AC8D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84142D-8BE2-4929-B6C8-AD55CB7BF2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en-GB" dirty="0"/>
              <a:t>Type here if  add info needed  for every slide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8" y="1436369"/>
            <a:ext cx="7585482" cy="303419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AEC2B6B-D8AE-2F4E-B34F-802286FFD013}"/>
              </a:ext>
            </a:extLst>
          </p:cNvPr>
          <p:cNvSpPr/>
          <p:nvPr/>
        </p:nvSpPr>
        <p:spPr>
          <a:xfrm>
            <a:off x="1978430" y="4474746"/>
            <a:ext cx="5311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hlinkClick r:id="rId9"/>
              </a:rPr>
              <a:t>https://github.com/robsonagapito/visual-testing</a:t>
            </a:r>
            <a:endParaRPr lang="pt-BR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5521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r>
              <a:rPr lang="pt-BR" dirty="0"/>
              <a:t>Muito Obrigado!</a:t>
            </a:r>
            <a:endParaRPr lang="en-GB" dirty="0"/>
          </a:p>
        </p:txBody>
      </p:sp>
      <p:sp>
        <p:nvSpPr>
          <p:cNvPr id="4" name="Text Box 2"/>
          <p:cNvSpPr txBox="1">
            <a:spLocks/>
          </p:cNvSpPr>
          <p:nvPr/>
        </p:nvSpPr>
        <p:spPr bwMode="auto">
          <a:xfrm>
            <a:off x="982662" y="3040867"/>
            <a:ext cx="3165475" cy="123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n-US" altLang="en-US" sz="1000" dirty="0">
                <a:solidFill>
                  <a:srgbClr val="FFFFFF"/>
                </a:solidFill>
              </a:rPr>
              <a:t>GFT Brazil</a:t>
            </a:r>
            <a:br>
              <a:rPr lang="en-US" altLang="en-US" sz="1000" dirty="0">
                <a:solidFill>
                  <a:srgbClr val="FFFFFF"/>
                </a:solidFill>
              </a:rPr>
            </a:br>
            <a:r>
              <a:rPr lang="en-US" altLang="en-US" sz="1000" dirty="0">
                <a:solidFill>
                  <a:srgbClr val="FFFFFF"/>
                </a:solidFill>
              </a:rPr>
              <a:t>Robson Agapito Correa</a:t>
            </a:r>
            <a:br>
              <a:rPr lang="en-US" altLang="en-US" sz="1000" dirty="0">
                <a:solidFill>
                  <a:srgbClr val="FFFFFF"/>
                </a:solidFill>
              </a:rPr>
            </a:br>
            <a:r>
              <a:rPr lang="en-US" altLang="en-US" sz="1000" dirty="0">
                <a:solidFill>
                  <a:srgbClr val="FFFFFF"/>
                </a:solidFill>
              </a:rPr>
              <a:t>QA Specialist</a:t>
            </a:r>
          </a:p>
          <a:p>
            <a:pPr eaLnBrk="1">
              <a:spcBef>
                <a:spcPts val="600"/>
              </a:spcBef>
            </a:pPr>
            <a:r>
              <a:rPr lang="en-US" altLang="en-US" sz="1000" dirty="0">
                <a:solidFill>
                  <a:srgbClr val="FFFFFF"/>
                </a:solidFill>
              </a:rPr>
              <a:t>Av. São Francisco, 98</a:t>
            </a:r>
            <a:br>
              <a:rPr lang="en-US" altLang="en-US" sz="1000" dirty="0">
                <a:solidFill>
                  <a:srgbClr val="FFFFFF"/>
                </a:solidFill>
              </a:rPr>
            </a:br>
            <a:r>
              <a:rPr lang="en-US" altLang="en-US" sz="1000" dirty="0">
                <a:solidFill>
                  <a:srgbClr val="FFFFFF"/>
                </a:solidFill>
              </a:rPr>
              <a:t>18095-450 - Sorocaba/SP</a:t>
            </a:r>
          </a:p>
          <a:p>
            <a:pPr eaLnBrk="1">
              <a:spcBef>
                <a:spcPts val="600"/>
              </a:spcBef>
            </a:pPr>
            <a:r>
              <a:rPr lang="en-US" altLang="en-US" sz="1000" dirty="0">
                <a:solidFill>
                  <a:srgbClr val="FFFFFF"/>
                </a:solidFill>
              </a:rPr>
              <a:t>T +55 15 3414-9371 / +55 11 9 8661-3181</a:t>
            </a:r>
            <a:br>
              <a:rPr lang="en-US" altLang="en-US" sz="1000" dirty="0">
                <a:solidFill>
                  <a:srgbClr val="FFFFFF"/>
                </a:solidFill>
              </a:rPr>
            </a:br>
            <a:r>
              <a:rPr lang="en-US" altLang="en-US" sz="1000" dirty="0">
                <a:solidFill>
                  <a:srgbClr val="FFFFFF"/>
                </a:solidFill>
              </a:rPr>
              <a:t>robson.correa@gft.com</a:t>
            </a:r>
          </a:p>
        </p:txBody>
      </p:sp>
      <p:pic>
        <p:nvPicPr>
          <p:cNvPr id="5" name="Picture 3" descr="image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49" y="2334430"/>
            <a:ext cx="2187575" cy="221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 descr="imag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4" y="1969305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741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SP_AGENDA" val="SectionNumber SlideNumber"/>
  <p:tag name="ARTICULATE_SLIDE_COUNT" val="18"/>
  <p:tag name="ARTICULATE_PROJECT_OPEN" val="0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01J5jxYR8GPE.i2KDs8y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8AMlmrnR12MezoJCVI_t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qVZ8dkJT2eQpdTWwzSys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GFT_PPT_Template_16_9">
  <a:themeElements>
    <a:clrScheme name="GFT_colors_new">
      <a:dk1>
        <a:srgbClr val="000000"/>
      </a:dk1>
      <a:lt1>
        <a:sysClr val="window" lastClr="FFFFFF"/>
      </a:lt1>
      <a:dk2>
        <a:srgbClr val="4D4D4D"/>
      </a:dk2>
      <a:lt2>
        <a:srgbClr val="EDEDED"/>
      </a:lt2>
      <a:accent1>
        <a:srgbClr val="213E7F"/>
      </a:accent1>
      <a:accent2>
        <a:srgbClr val="0097D9"/>
      </a:accent2>
      <a:accent3>
        <a:srgbClr val="5082BE"/>
      </a:accent3>
      <a:accent4>
        <a:srgbClr val="59BBE6"/>
      </a:accent4>
      <a:accent5>
        <a:srgbClr val="969696"/>
      </a:accent5>
      <a:accent6>
        <a:srgbClr val="B9B9B9"/>
      </a:accent6>
      <a:hlink>
        <a:srgbClr val="213E7F"/>
      </a:hlink>
      <a:folHlink>
        <a:srgbClr val="0097D9"/>
      </a:folHlink>
    </a:clrScheme>
    <a:fontScheme name="G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12700">
          <a:noFill/>
        </a:ln>
      </a:spPr>
      <a:bodyPr lIns="108000" tIns="108000" rIns="108000" bIns="108000" rtlCol="0" anchor="ctr"/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custClrLst>
    <a:custClr name="Orange">
      <a:srgbClr val="EC6601"/>
    </a:custClr>
    <a:custClr>
      <a:srgbClr val="FFFFFF"/>
    </a:custClr>
    <a:custClr>
      <a:srgbClr val="FFFFFF"/>
    </a:custClr>
    <a:custClr>
      <a:srgbClr val="FFFFFF"/>
    </a:custClr>
    <a:custClr name="Blue 40%">
      <a:srgbClr val="73ACE1"/>
    </a:custClr>
    <a:custClr name="Light Blue 40%">
      <a:srgbClr val="99D5F0"/>
    </a:custClr>
    <a:custClr>
      <a:srgbClr val="FFFFFF"/>
    </a:custClr>
    <a:custClr>
      <a:srgbClr val="FFFFFF"/>
    </a:custClr>
    <a:custClr>
      <a:srgbClr val="FFFFFF"/>
    </a:custClr>
    <a:custClr name="Red">
      <a:srgbClr val="CC1000"/>
    </a:custClr>
    <a:custClr name="Pink">
      <a:srgbClr val="B02786"/>
    </a:custClr>
    <a:custClr>
      <a:srgbClr val="FFFFFF"/>
    </a:custClr>
    <a:custClr>
      <a:srgbClr val="FFFFFF"/>
    </a:custClr>
    <a:custClr>
      <a:srgbClr val="FFFFFF"/>
    </a:custClr>
    <a:custClr name="Blue 25%">
      <a:srgbClr val="AAC8E6"/>
    </a:custClr>
    <a:custClr name="Light Blue 25%">
      <a:srgbClr val="BAE3F5"/>
    </a:custClr>
    <a:custClr>
      <a:srgbClr val="FFFFFF"/>
    </a:custClr>
    <a:custClr>
      <a:srgbClr val="FFFFFF"/>
    </a:custClr>
    <a:custClr>
      <a:srgbClr val="FFFFFF"/>
    </a:custClr>
    <a:custClr name="Yellow">
      <a:srgbClr val="FDC800"/>
    </a:custClr>
    <a:custClr name="Rose">
      <a:srgbClr val="EC628B"/>
    </a:custClr>
    <a:custClr>
      <a:srgbClr val="FFFFFF"/>
    </a:custClr>
    <a:custClr>
      <a:srgbClr val="FFFFFF"/>
    </a:custClr>
    <a:custClr>
      <a:srgbClr val="FFFFFF"/>
    </a:custClr>
    <a:custClr name="Background Blue">
      <a:srgbClr val="E1EBF5"/>
    </a:custClr>
    <a:custClr name="Background Light Blue">
      <a:srgbClr val="E3F4FB"/>
    </a:custClr>
    <a:custClr>
      <a:srgbClr val="FFFFFF"/>
    </a:custClr>
    <a:custClr>
      <a:srgbClr val="FFFFFF"/>
    </a:custClr>
    <a:custClr>
      <a:srgbClr val="FFFFFF"/>
    </a:custClr>
    <a:custClr name="Green">
      <a:srgbClr val="339C3A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GFT_PPT_Template_16x9.potx" id="{D72D3110-A780-470D-AF33-A0045DFC61F9}" vid="{C693A4E3-31DD-423C-A772-FB883E222FCC}"/>
    </a:ext>
  </a:extLst>
</a:theme>
</file>

<file path=ppt/theme/theme2.xml><?xml version="1.0" encoding="utf-8"?>
<a:theme xmlns:a="http://schemas.openxmlformats.org/drawingml/2006/main" name="Larissa">
  <a:themeElements>
    <a:clrScheme name="GFT_colors_new">
      <a:dk1>
        <a:srgbClr val="000000"/>
      </a:dk1>
      <a:lt1>
        <a:sysClr val="window" lastClr="FFFFFF"/>
      </a:lt1>
      <a:dk2>
        <a:srgbClr val="4D4D4D"/>
      </a:dk2>
      <a:lt2>
        <a:srgbClr val="EDEDED"/>
      </a:lt2>
      <a:accent1>
        <a:srgbClr val="213E7F"/>
      </a:accent1>
      <a:accent2>
        <a:srgbClr val="0097D9"/>
      </a:accent2>
      <a:accent3>
        <a:srgbClr val="0098B0"/>
      </a:accent3>
      <a:accent4>
        <a:srgbClr val="969696"/>
      </a:accent4>
      <a:accent5>
        <a:srgbClr val="B9B9B9"/>
      </a:accent5>
      <a:accent6>
        <a:srgbClr val="E6E6E6"/>
      </a:accent6>
      <a:hlink>
        <a:srgbClr val="213E7F"/>
      </a:hlink>
      <a:folHlink>
        <a:srgbClr val="0097D9"/>
      </a:folHlink>
    </a:clrScheme>
    <a:fontScheme name="GFT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GFT_colors_new">
      <a:dk1>
        <a:srgbClr val="000000"/>
      </a:dk1>
      <a:lt1>
        <a:sysClr val="window" lastClr="FFFFFF"/>
      </a:lt1>
      <a:dk2>
        <a:srgbClr val="4D4D4D"/>
      </a:dk2>
      <a:lt2>
        <a:srgbClr val="EDEDED"/>
      </a:lt2>
      <a:accent1>
        <a:srgbClr val="213E7F"/>
      </a:accent1>
      <a:accent2>
        <a:srgbClr val="0097D9"/>
      </a:accent2>
      <a:accent3>
        <a:srgbClr val="0098B0"/>
      </a:accent3>
      <a:accent4>
        <a:srgbClr val="969696"/>
      </a:accent4>
      <a:accent5>
        <a:srgbClr val="B9B9B9"/>
      </a:accent5>
      <a:accent6>
        <a:srgbClr val="E6E6E6"/>
      </a:accent6>
      <a:hlink>
        <a:srgbClr val="213E7F"/>
      </a:hlink>
      <a:folHlink>
        <a:srgbClr val="0097D9"/>
      </a:folHlink>
    </a:clrScheme>
    <a:fontScheme name="GFT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1149</TotalTime>
  <Words>461</Words>
  <Application>Microsoft Macintosh PowerPoint</Application>
  <PresentationFormat>Apresentação na tela (16:9)</PresentationFormat>
  <Paragraphs>101</Paragraphs>
  <Slides>14</Slides>
  <Notes>9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-apple-system</vt:lpstr>
      <vt:lpstr>Arial</vt:lpstr>
      <vt:lpstr>Geneva</vt:lpstr>
      <vt:lpstr>Wingdings</vt:lpstr>
      <vt:lpstr>GFT_PPT_Template_16_9</vt:lpstr>
      <vt:lpstr>think-cell Folie</vt:lpstr>
      <vt:lpstr>Visual Testing</vt:lpstr>
      <vt:lpstr>Apresentação do PowerPoint</vt:lpstr>
      <vt:lpstr>O que é  Visual Testing?</vt:lpstr>
      <vt:lpstr>Testes Visuais x Testes Funcionais</vt:lpstr>
      <vt:lpstr>Falha no Instagram</vt:lpstr>
      <vt:lpstr>Teste de Regressão 02 – Onde está Wally?</vt:lpstr>
      <vt:lpstr>Validações Importantes</vt:lpstr>
      <vt:lpstr>Em um banco vermelho...</vt:lpstr>
      <vt:lpstr>Por dentro do Needle (curiosidade)</vt:lpstr>
      <vt:lpstr>Vantagens</vt:lpstr>
      <vt:lpstr>Desvantagens</vt:lpstr>
      <vt:lpstr>Arquitetura</vt:lpstr>
      <vt:lpstr>Hands On</vt:lpstr>
      <vt:lpstr>Apresentação do PowerPoint</vt:lpstr>
    </vt:vector>
  </TitlesOfParts>
  <Company>GFT Technologies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Testing</dc:title>
  <dc:creator>Agapito Correa, Robson</dc:creator>
  <cp:lastModifiedBy>Robson Agapito</cp:lastModifiedBy>
  <cp:revision>33</cp:revision>
  <dcterms:created xsi:type="dcterms:W3CDTF">2019-11-25T11:20:17Z</dcterms:created>
  <dcterms:modified xsi:type="dcterms:W3CDTF">2019-11-30T03:58:28Z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10F26842-5C4B-49D6-9954-1FF7DA29193C</vt:lpwstr>
  </property>
  <property fmtid="{D5CDD505-2E9C-101B-9397-08002B2CF9AE}" pid="3" name="ArticulatePath">
    <vt:lpwstr>Präsentation3</vt:lpwstr>
  </property>
</Properties>
</file>